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901" r:id="rId2"/>
    <p:sldMasterId id="2147483913" r:id="rId3"/>
  </p:sldMasterIdLst>
  <p:notesMasterIdLst>
    <p:notesMasterId r:id="rId19"/>
  </p:notesMasterIdLst>
  <p:sldIdLst>
    <p:sldId id="258" r:id="rId4"/>
    <p:sldId id="1304" r:id="rId5"/>
    <p:sldId id="1305" r:id="rId6"/>
    <p:sldId id="1338" r:id="rId7"/>
    <p:sldId id="1339" r:id="rId8"/>
    <p:sldId id="1340" r:id="rId9"/>
    <p:sldId id="1342" r:id="rId10"/>
    <p:sldId id="1341" r:id="rId11"/>
    <p:sldId id="1343" r:id="rId12"/>
    <p:sldId id="1344" r:id="rId13"/>
    <p:sldId id="1346" r:id="rId14"/>
    <p:sldId id="1345" r:id="rId15"/>
    <p:sldId id="1330" r:id="rId16"/>
    <p:sldId id="1260" r:id="rId17"/>
    <p:sldId id="72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28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76" autoAdjust="0"/>
    <p:restoredTop sz="94660"/>
  </p:normalViewPr>
  <p:slideViewPr>
    <p:cSldViewPr snapToGrid="0">
      <p:cViewPr varScale="1">
        <p:scale>
          <a:sx n="96" d="100"/>
          <a:sy n="96" d="100"/>
        </p:scale>
        <p:origin x="816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5FCAE1-3A53-4670-8661-9DB53A0752A5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5E413-853F-446B-A6A3-88653E698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40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A9CFB2FC-3B96-4230-8CE6-EE35226DEFB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A0D158FA-BC2A-45E4-8307-9C9C988A42C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D526B926-EDAE-443E-8ABB-5FA76C271E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C67AB4E-81D3-48C0-8D84-5590F2757D3D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7B9E0AF1-D37F-4D11-B1A4-4E5FC6BC77A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54F5B487-869D-47B7-98BE-FE9BAE8BC28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F80BA8F2-0368-4357-AE94-A339DBC7D896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356090A-A2AA-40CF-AB0C-AFE2BB7CA36D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B095B5F4-A448-4BA5-81F4-13096BCECE3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1E34AED7-18B3-40BC-BBE1-62B3598CA05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4BC8D590-DF3E-4C2D-BCBA-1AF5BC0EB7BF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6B6C4B-DEB2-41B0-9E48-37FE130194CE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57C6B0F5-EAF5-46E8-86CD-E7CB9E1D490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F0912C79-34A3-4EC6-BDA9-77EC1C0A070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CBD34290-1CC5-4E3B-89EC-BD77E0AA454F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8D2CF90-9BC8-47BA-B413-3FD9F1ABEA53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03A84973-2208-41E5-81E4-8569202CF10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52F822FF-C994-48ED-A46A-9C1E5A69984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A91C462E-CF3C-480D-B182-6AFA6FCF0530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7A6B71-2F00-4F74-814D-F2CBE7A320CE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84DB9BD4-A882-4934-AE02-EB129F193F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1B406F10-61AC-4644-A2E5-B2950665919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B8038BFD-8F73-4EAD-8D96-D3AC7C1DCE37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A6290F7-662A-4864-B4D7-DBCE8F707DE9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1C4418AF-F008-437A-B5FA-9D01365D78C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9A596007-8153-4724-B4AE-439D217100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9CEEC4D9-C9F0-4DB5-8500-41A6AA315461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B6ACDA-D4F2-4106-BD5A-C67F68A69E8B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C59677BB-C995-47B1-A843-EAE70C52A95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B6567B01-7459-4C66-83F7-90DEF6EF928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37078618-86F8-4A33-9E8D-A88ED7DE2A52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C17AD3-0BEA-4A85-8892-F025F14DCAA6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5F7F1040-44BB-4B39-8A8C-C45DDAD0880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17E654F6-1BBF-4798-86B0-5432471EE1A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440F9278-B830-4D7A-9D86-C77BAAF295AA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B2D1B0D-1280-482A-8DC9-2EEF229D46A5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A1D073E7-D5CC-4316-A985-9C40692FBD9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3BA73133-6043-432E-8054-947BF3EFB2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65D777FA-5946-4347-A800-188DA1EE6706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1BB6697-DFFE-4422-8C53-8718752D804B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2B7F726D-4C1C-45E3-A17D-563CABFC41D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057E56E3-2448-47BE-8A5F-1CFB0BE069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E6B43011-11B7-4DDC-B868-EB54745CBFDB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ACCC427-4684-4903-9140-1E08C54D9B13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93BB279C-F9C9-4F43-A302-EE22E3989AA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CBD58008-BBD0-4931-A702-9343069EE50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A5D6489D-AE5E-4E7A-A4B5-477814D1E1D3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983268-E278-4151-A5D0-B01E170D0956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3E6B8AA9-6B49-4CEA-ACEE-EF6F99A46F6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4397E9FF-A1B4-4B4B-95DB-215589F25B3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16AA4D14-826F-44E3-B89E-2F576F346E99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7DA8BB3-624C-49EA-B335-686FB7094CCC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11901B9B-D070-4C8D-93B0-C4EA3A1F756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1F1E2243-1DDE-437A-84E7-12B4CACF8E7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F1803A28-8C72-4708-BFBC-D7409EA450E9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E7845F1-50DC-4A32-A048-F4989F39DC28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0512AED3-ADC4-4504-A319-1E4421E9A20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6C967A90-106E-444C-870A-4EA4ECE540B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BF6BB731-E23B-4063-ABB9-0347D2DF2404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260E98-9A13-47CF-B5D0-BF0F3BA9ADE5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590B-BBD6-49BE-A1D9-6C543A8FFC5C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527E0-BCB1-464F-9FB6-E5124132B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677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590B-BBD6-49BE-A1D9-6C543A8FFC5C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527E0-BCB1-464F-9FB6-E5124132B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052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590B-BBD6-49BE-A1D9-6C543A8FFC5C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527E0-BCB1-464F-9FB6-E5124132B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139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14F329-8138-46A5-8B28-63DBDEA2C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921A2A1-80D1-4091-91BF-6A1BCA18AA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84D557-E3A3-45C5-9CD7-06F1AD9AE0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709FD-7D6F-4A41-B7CD-A27047E6AC1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67511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2BE898-7E02-4883-BA41-5125D84E81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DEC9AD-41C5-4A0D-8860-9AD9D8CA59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2ECEB46-9EA0-4C64-B96E-F7EDFB67B3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C9F14-F858-4FD2-B1EF-86D03677101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7885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09DBF9-2268-4635-836E-A6F9DD282A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1B209B-E77A-44F4-81E6-1275961BCE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020843-7C8E-48DF-A96D-D21A1E2B1D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C778B-D906-4DA2-B286-F5C3B2D1570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235067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DBE1B4-EDB1-4B4D-9521-478514353E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26D12D-26B9-4D28-B677-82B2484069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10BED4-BD7C-4886-B310-A80D05DB99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F6F6A-5113-4248-A1A2-6B356F8FCBA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13161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0F832DA-48A1-4BE8-BEA1-05923C7D26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623215C-E57C-43CC-B01F-D885AD318A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F41CA0E-8CCE-4A2C-B88A-355339B181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9D1DF-DBDA-4ED3-AB43-A857FDE25C5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37976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AFF56BB-F067-4D2B-96E0-D0FE1692F3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53A7B54-44CB-4F5B-BB8A-337AFB0C99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32F8B18-D3E6-4DEF-80D0-F92B334EB4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480B9-D9CB-4DE3-B785-11274D24F8A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569001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2119E6E-C67F-4B31-9B8F-7172347886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5E1706D-9078-4357-9339-BCAFA2392E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DDFB8BF-CD5F-4412-8794-8447F327F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7C6E0-7831-4459-A6D1-1BABCE9766C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913198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2B1BCE-E2C4-41ED-A3A3-18ABE5A48C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538827-5216-4F42-B9B7-5E3E2D4605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219EE8-D0AC-480B-B462-CBFF5B3673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67BB6-EDCE-4A99-A8C5-2B292734790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8020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590B-BBD6-49BE-A1D9-6C543A8FFC5C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527E0-BCB1-464F-9FB6-E5124132B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3147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471038-53C2-4307-922C-444AB74FE6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470BE4-8C9C-4C8C-A8AF-4477C84DFF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7A2D21-E08E-49D8-A7F3-07F549C850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EA7D7-5455-4607-B0B0-C39B4E093E4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316390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FD9FE6-391F-45C8-AE78-891F0AEEE4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BC9D74-D282-48F0-8B2A-13CD59E2C5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115B5F2-12B9-4282-98D7-1E5542B228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291B0-3229-4E36-9D55-8CF3E1483E2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44050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9ED7CF-1D73-43EA-8A68-8A7597A4ED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688F2A-7D39-489E-BED5-15099A5769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FED1F84-E6DC-4C9A-8CFA-C42FDA1E77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F703D-1E02-411F-BACE-7C5ADA6369E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308997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0F5471-4896-41AF-9E56-E98A06906D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FBBDF0A-ACF7-48C6-9414-27DCA7BAF4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6718BE7-BDD4-4D88-8347-F4514F1D7A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37AFE-5308-4A16-B260-F2CDA28A267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229181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724834-F76A-4AF8-873C-2E51D1063C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EF646CE-5267-4FB3-9AAD-46C073188C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0A3BB53-CC50-4490-AA62-841C16ECB4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27449-9617-4944-AC01-F5A3A0C33C9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336207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6AC630-9CBE-4E5C-9909-30386CC174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BDDB54-CBE7-43A3-A5F9-AF4CBB25E1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74EA2E-E2B7-47D2-9D87-5329BB339B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A3BC7-EB3C-4FCB-9DE8-8A8701A3A5C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918876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5E58CB-A69D-4978-B33E-FEC2E9757E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99BCA6-19D9-43C7-8F9F-96FB6AEF09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5D3AC6-9B6E-4D29-9B0F-D5528ECFD8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BC4C4-5F8F-44D1-BFA1-47E480B07B9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51684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92D8A18-61C9-4505-806F-953A6AF99D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F874763-D3A9-40D6-B925-2F5E45B2CA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8B8DD6B-8935-4F40-A6B1-C5877A44C3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9789E-BB74-4616-9D30-45C28B87E0F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421321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B53A1CB-C3CE-4C10-AE40-37E3ED7D6D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552FD30-BB7A-40E8-93CE-D1B4212658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C6F03A5-3E58-4314-A9E3-64664460D5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0190F-FFB0-43F8-BAB5-F7E5B88FD26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818798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A269C79-B6BF-47E6-8EE8-6F7B9F422F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73EBCAA-F0B1-4C85-A093-96B0627FE7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BF624D-71F8-4121-A5EA-133D2AEAD3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0F720-977C-4161-A320-34C1B116744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82593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590B-BBD6-49BE-A1D9-6C543A8FFC5C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527E0-BCB1-464F-9FB6-E5124132B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3546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A5F167-7CB1-4B1B-977F-76B1C2D63E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92BDFE-567F-4AAA-AB83-56F8F34D41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4A1A25-24EC-42B0-AC37-A078F45D78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9D44B-E78F-453F-8E14-C402515431D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848802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9FCDB3-6429-4513-9939-EE62283424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C4E9C0-10EE-4D79-9FAD-203D68CAA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FBC20D-493C-47ED-B555-4314561F3C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8710B-1651-49B5-8BB4-8B869755E91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468673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E813DF2-40CD-43C5-A66D-2D7438418E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7957F3-CEA5-4250-9B19-AFBD8D10F1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B75A15-82D7-4310-81BB-F37B834883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755B3-4B35-4BA6-BC24-C3BB35EDC0C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10973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18B26E-0E35-4253-849D-58B9F93650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DEAE9C-A21F-4A53-AB07-72B2DF4CD6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38189D-94EF-4557-8CC5-0FBC2DA509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62ABA-8DF7-48C4-ACF5-B98A71361BD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3513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825625"/>
            <a:ext cx="386715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590B-BBD6-49BE-A1D9-6C543A8FFC5C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527E0-BCB1-464F-9FB6-E5124132B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20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590B-BBD6-49BE-A1D9-6C543A8FFC5C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527E0-BCB1-464F-9FB6-E5124132B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86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590B-BBD6-49BE-A1D9-6C543A8FFC5C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527E0-BCB1-464F-9FB6-E5124132B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416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590B-BBD6-49BE-A1D9-6C543A8FFC5C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527E0-BCB1-464F-9FB6-E5124132B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1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590B-BBD6-49BE-A1D9-6C543A8FFC5C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527E0-BCB1-464F-9FB6-E5124132B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03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590B-BBD6-49BE-A1D9-6C543A8FFC5C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527E0-BCB1-464F-9FB6-E5124132B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02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E590B-BBD6-49BE-A1D9-6C543A8FFC5C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527E0-BCB1-464F-9FB6-E5124132B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161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999746F-666D-4EFE-BFF8-697771FECA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6E76C86-E8FA-4BD6-810B-02E5E459B7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913A3A82-6ED0-4FB1-A7EF-0B13D65B160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宋体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16D27924-2AF0-4133-94D9-A881B15314C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宋体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A45F1EC2-5570-445D-AA82-16686A4FAD3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4E3E08A-62AB-4D65-9C2C-A8BF82596C0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1434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660132B-7A38-45F2-80B1-B063BE67D9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8EFA3F0-5FEC-499F-9340-B06B528EAE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49CC9473-DD97-4B34-80A6-76D8972F528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ea typeface="宋体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B8D05B44-76A0-4D3F-B54E-5D12297084A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ea typeface="宋体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2B20365D-2F85-40FB-8E9A-40D1D42DEE2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868B8F3-601A-40E1-9692-73C8C526AD6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8789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{FB20880A-6F1E-453C-B83D-37C87F85DCD0}">
            <a:extLst>
              <a:ext uri="{FF2B5EF4-FFF2-40B4-BE49-F238E27FC236}">
                <a16:creationId xmlns:a16="http://schemas.microsoft.com/office/drawing/2014/main" id="{366A8823-D393-4388-BE28-7F68A25200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0"/>
            <a:ext cx="12192000" cy="6858000"/>
          </a:xfrm>
          <a:prstGeom prst="rect">
            <a:avLst/>
          </a:prstGeom>
          <a:noFill/>
          <a:ln w="57150" cap="rnd">
            <a:solidFill>
              <a:srgbClr val="9999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099" name="组合 1">
            <a:extLst>
              <a:ext uri="{FF2B5EF4-FFF2-40B4-BE49-F238E27FC236}">
                <a16:creationId xmlns:a16="http://schemas.microsoft.com/office/drawing/2014/main" id="{E9C59490-1B63-440D-A545-C2323C35B312}"/>
              </a:ext>
            </a:extLst>
          </p:cNvPr>
          <p:cNvGrpSpPr>
            <a:grpSpLocks/>
          </p:cNvGrpSpPr>
          <p:nvPr/>
        </p:nvGrpSpPr>
        <p:grpSpPr bwMode="auto">
          <a:xfrm>
            <a:off x="1074738" y="563563"/>
            <a:ext cx="9936162" cy="6827837"/>
            <a:chOff x="276149" y="564331"/>
            <a:chExt cx="11899743" cy="6826231"/>
          </a:xfrm>
        </p:grpSpPr>
        <p:sp>
          <p:nvSpPr>
            <p:cNvPr id="4104" name="Freeform 6">
              <a:extLst>
                <a:ext uri="{FF2B5EF4-FFF2-40B4-BE49-F238E27FC236}">
                  <a16:creationId xmlns:a16="http://schemas.microsoft.com/office/drawing/2014/main" id="{E7E5A429-A7B7-46D5-B268-34404E7666FC}"/>
                </a:ext>
              </a:extLst>
            </p:cNvPr>
            <p:cNvSpPr>
              <a:spLocks/>
            </p:cNvSpPr>
            <p:nvPr/>
          </p:nvSpPr>
          <p:spPr bwMode="auto">
            <a:xfrm>
              <a:off x="9145151" y="4304685"/>
              <a:ext cx="3030741" cy="1925484"/>
            </a:xfrm>
            <a:custGeom>
              <a:avLst/>
              <a:gdLst>
                <a:gd name="T0" fmla="*/ 2147483646 w 1430"/>
                <a:gd name="T1" fmla="*/ 2147483646 h 621"/>
                <a:gd name="T2" fmla="*/ 2147483646 w 1430"/>
                <a:gd name="T3" fmla="*/ 2147483646 h 621"/>
                <a:gd name="T4" fmla="*/ 2147483646 w 1430"/>
                <a:gd name="T5" fmla="*/ 2147483646 h 621"/>
                <a:gd name="T6" fmla="*/ 2147483646 w 1430"/>
                <a:gd name="T7" fmla="*/ 0 h 621"/>
                <a:gd name="T8" fmla="*/ 2147483646 w 1430"/>
                <a:gd name="T9" fmla="*/ 2147483646 h 621"/>
                <a:gd name="T10" fmla="*/ 2147483646 w 1430"/>
                <a:gd name="T11" fmla="*/ 2147483646 h 621"/>
                <a:gd name="T12" fmla="*/ 2147483646 w 1430"/>
                <a:gd name="T13" fmla="*/ 2147483646 h 621"/>
                <a:gd name="T14" fmla="*/ 2147483646 w 1430"/>
                <a:gd name="T15" fmla="*/ 2147483646 h 621"/>
                <a:gd name="T16" fmla="*/ 2147483646 w 1430"/>
                <a:gd name="T17" fmla="*/ 2147483646 h 621"/>
                <a:gd name="T18" fmla="*/ 2147483646 w 1430"/>
                <a:gd name="T19" fmla="*/ 2147483646 h 621"/>
                <a:gd name="T20" fmla="*/ 2147483646 w 1430"/>
                <a:gd name="T21" fmla="*/ 2147483646 h 621"/>
                <a:gd name="T22" fmla="*/ 2147483646 w 1430"/>
                <a:gd name="T23" fmla="*/ 2147483646 h 621"/>
                <a:gd name="T24" fmla="*/ 2147483646 w 1430"/>
                <a:gd name="T25" fmla="*/ 2147483646 h 621"/>
                <a:gd name="T26" fmla="*/ 2147483646 w 1430"/>
                <a:gd name="T27" fmla="*/ 2147483646 h 621"/>
                <a:gd name="T28" fmla="*/ 2147483646 w 1430"/>
                <a:gd name="T29" fmla="*/ 2147483646 h 621"/>
                <a:gd name="T30" fmla="*/ 2147483646 w 1430"/>
                <a:gd name="T31" fmla="*/ 2147483646 h 621"/>
                <a:gd name="T32" fmla="*/ 2147483646 w 1430"/>
                <a:gd name="T33" fmla="*/ 2147483646 h 621"/>
                <a:gd name="T34" fmla="*/ 2147483646 w 1430"/>
                <a:gd name="T35" fmla="*/ 2147483646 h 621"/>
                <a:gd name="T36" fmla="*/ 2147483646 w 1430"/>
                <a:gd name="T37" fmla="*/ 2147483646 h 621"/>
                <a:gd name="T38" fmla="*/ 2147483646 w 1430"/>
                <a:gd name="T39" fmla="*/ 2147483646 h 621"/>
                <a:gd name="T40" fmla="*/ 2147483646 w 1430"/>
                <a:gd name="T41" fmla="*/ 2147483646 h 621"/>
                <a:gd name="T42" fmla="*/ 2147483646 w 1430"/>
                <a:gd name="T43" fmla="*/ 2147483646 h 621"/>
                <a:gd name="T44" fmla="*/ 2147483646 w 1430"/>
                <a:gd name="T45" fmla="*/ 2147483646 h 621"/>
                <a:gd name="T46" fmla="*/ 2147483646 w 1430"/>
                <a:gd name="T47" fmla="*/ 2147483646 h 621"/>
                <a:gd name="T48" fmla="*/ 2147483646 w 1430"/>
                <a:gd name="T49" fmla="*/ 2147483646 h 621"/>
                <a:gd name="T50" fmla="*/ 2147483646 w 1430"/>
                <a:gd name="T51" fmla="*/ 2147483646 h 621"/>
                <a:gd name="T52" fmla="*/ 2147483646 w 1430"/>
                <a:gd name="T53" fmla="*/ 2147483646 h 621"/>
                <a:gd name="T54" fmla="*/ 2147483646 w 1430"/>
                <a:gd name="T55" fmla="*/ 2147483646 h 621"/>
                <a:gd name="T56" fmla="*/ 2147483646 w 1430"/>
                <a:gd name="T57" fmla="*/ 2147483646 h 621"/>
                <a:gd name="T58" fmla="*/ 2147483646 w 1430"/>
                <a:gd name="T59" fmla="*/ 2147483646 h 621"/>
                <a:gd name="T60" fmla="*/ 2147483646 w 1430"/>
                <a:gd name="T61" fmla="*/ 2147483646 h 621"/>
                <a:gd name="T62" fmla="*/ 2147483646 w 1430"/>
                <a:gd name="T63" fmla="*/ 2147483646 h 621"/>
                <a:gd name="T64" fmla="*/ 2147483646 w 1430"/>
                <a:gd name="T65" fmla="*/ 2147483646 h 621"/>
                <a:gd name="T66" fmla="*/ 2147483646 w 1430"/>
                <a:gd name="T67" fmla="*/ 2147483646 h 621"/>
                <a:gd name="T68" fmla="*/ 2147483646 w 1430"/>
                <a:gd name="T69" fmla="*/ 2147483646 h 621"/>
                <a:gd name="T70" fmla="*/ 2147483646 w 1430"/>
                <a:gd name="T71" fmla="*/ 2147483646 h 621"/>
                <a:gd name="T72" fmla="*/ 2147483646 w 1430"/>
                <a:gd name="T73" fmla="*/ 2147483646 h 621"/>
                <a:gd name="T74" fmla="*/ 2147483646 w 1430"/>
                <a:gd name="T75" fmla="*/ 2147483646 h 621"/>
                <a:gd name="T76" fmla="*/ 2147483646 w 1430"/>
                <a:gd name="T77" fmla="*/ 2147483646 h 621"/>
                <a:gd name="T78" fmla="*/ 2147483646 w 1430"/>
                <a:gd name="T79" fmla="*/ 2147483646 h 621"/>
                <a:gd name="T80" fmla="*/ 2147483646 w 1430"/>
                <a:gd name="T81" fmla="*/ 2147483646 h 621"/>
                <a:gd name="T82" fmla="*/ 2147483646 w 1430"/>
                <a:gd name="T83" fmla="*/ 2147483646 h 621"/>
                <a:gd name="T84" fmla="*/ 2147483646 w 1430"/>
                <a:gd name="T85" fmla="*/ 2147483646 h 621"/>
                <a:gd name="T86" fmla="*/ 2147483646 w 1430"/>
                <a:gd name="T87" fmla="*/ 2147483646 h 621"/>
                <a:gd name="T88" fmla="*/ 2147483646 w 1430"/>
                <a:gd name="T89" fmla="*/ 2147483646 h 621"/>
                <a:gd name="T90" fmla="*/ 2147483646 w 1430"/>
                <a:gd name="T91" fmla="*/ 2147483646 h 621"/>
                <a:gd name="T92" fmla="*/ 2147483646 w 1430"/>
                <a:gd name="T93" fmla="*/ 2147483646 h 621"/>
                <a:gd name="T94" fmla="*/ 2147483646 w 1430"/>
                <a:gd name="T95" fmla="*/ 2147483646 h 621"/>
                <a:gd name="T96" fmla="*/ 2147483646 w 1430"/>
                <a:gd name="T97" fmla="*/ 2147483646 h 621"/>
                <a:gd name="T98" fmla="*/ 2147483646 w 1430"/>
                <a:gd name="T99" fmla="*/ 2147483646 h 621"/>
                <a:gd name="T100" fmla="*/ 2147483646 w 1430"/>
                <a:gd name="T101" fmla="*/ 2147483646 h 621"/>
                <a:gd name="T102" fmla="*/ 2147483646 w 1430"/>
                <a:gd name="T103" fmla="*/ 2147483646 h 621"/>
                <a:gd name="T104" fmla="*/ 0 w 1430"/>
                <a:gd name="T105" fmla="*/ 2147483646 h 621"/>
                <a:gd name="T106" fmla="*/ 2147483646 w 1430"/>
                <a:gd name="T107" fmla="*/ 2147483646 h 621"/>
                <a:gd name="T108" fmla="*/ 2147483646 w 1430"/>
                <a:gd name="T109" fmla="*/ 2147483646 h 621"/>
                <a:gd name="T110" fmla="*/ 2147483646 w 1430"/>
                <a:gd name="T111" fmla="*/ 2147483646 h 621"/>
                <a:gd name="T112" fmla="*/ 2147483646 w 1430"/>
                <a:gd name="T113" fmla="*/ 2147483646 h 621"/>
                <a:gd name="T114" fmla="*/ 2147483646 w 1430"/>
                <a:gd name="T115" fmla="*/ 2147483646 h 621"/>
                <a:gd name="T116" fmla="*/ 2147483646 w 1430"/>
                <a:gd name="T117" fmla="*/ 2147483646 h 62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430"/>
                <a:gd name="T178" fmla="*/ 0 h 621"/>
                <a:gd name="T179" fmla="*/ 1430 w 1430"/>
                <a:gd name="T180" fmla="*/ 621 h 621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430" h="621">
                  <a:moveTo>
                    <a:pt x="333" y="202"/>
                  </a:moveTo>
                  <a:lnTo>
                    <a:pt x="333" y="186"/>
                  </a:lnTo>
                  <a:lnTo>
                    <a:pt x="335" y="169"/>
                  </a:lnTo>
                  <a:lnTo>
                    <a:pt x="338" y="155"/>
                  </a:lnTo>
                  <a:lnTo>
                    <a:pt x="342" y="140"/>
                  </a:lnTo>
                  <a:lnTo>
                    <a:pt x="345" y="126"/>
                  </a:lnTo>
                  <a:lnTo>
                    <a:pt x="350" y="114"/>
                  </a:lnTo>
                  <a:lnTo>
                    <a:pt x="354" y="102"/>
                  </a:lnTo>
                  <a:lnTo>
                    <a:pt x="359" y="93"/>
                  </a:lnTo>
                  <a:lnTo>
                    <a:pt x="364" y="81"/>
                  </a:lnTo>
                  <a:lnTo>
                    <a:pt x="371" y="71"/>
                  </a:lnTo>
                  <a:lnTo>
                    <a:pt x="376" y="62"/>
                  </a:lnTo>
                  <a:lnTo>
                    <a:pt x="383" y="55"/>
                  </a:lnTo>
                  <a:lnTo>
                    <a:pt x="395" y="40"/>
                  </a:lnTo>
                  <a:lnTo>
                    <a:pt x="411" y="31"/>
                  </a:lnTo>
                  <a:lnTo>
                    <a:pt x="423" y="19"/>
                  </a:lnTo>
                  <a:lnTo>
                    <a:pt x="440" y="12"/>
                  </a:lnTo>
                  <a:lnTo>
                    <a:pt x="454" y="5"/>
                  </a:lnTo>
                  <a:lnTo>
                    <a:pt x="473" y="2"/>
                  </a:lnTo>
                  <a:lnTo>
                    <a:pt x="488" y="0"/>
                  </a:lnTo>
                  <a:lnTo>
                    <a:pt x="507" y="2"/>
                  </a:lnTo>
                  <a:lnTo>
                    <a:pt x="516" y="2"/>
                  </a:lnTo>
                  <a:lnTo>
                    <a:pt x="526" y="2"/>
                  </a:lnTo>
                  <a:lnTo>
                    <a:pt x="535" y="5"/>
                  </a:lnTo>
                  <a:lnTo>
                    <a:pt x="545" y="7"/>
                  </a:lnTo>
                  <a:lnTo>
                    <a:pt x="561" y="10"/>
                  </a:lnTo>
                  <a:lnTo>
                    <a:pt x="578" y="17"/>
                  </a:lnTo>
                  <a:lnTo>
                    <a:pt x="595" y="21"/>
                  </a:lnTo>
                  <a:lnTo>
                    <a:pt x="614" y="31"/>
                  </a:lnTo>
                  <a:lnTo>
                    <a:pt x="628" y="36"/>
                  </a:lnTo>
                  <a:lnTo>
                    <a:pt x="645" y="48"/>
                  </a:lnTo>
                  <a:lnTo>
                    <a:pt x="661" y="57"/>
                  </a:lnTo>
                  <a:lnTo>
                    <a:pt x="676" y="67"/>
                  </a:lnTo>
                  <a:lnTo>
                    <a:pt x="687" y="78"/>
                  </a:lnTo>
                  <a:lnTo>
                    <a:pt x="702" y="88"/>
                  </a:lnTo>
                  <a:lnTo>
                    <a:pt x="711" y="98"/>
                  </a:lnTo>
                  <a:lnTo>
                    <a:pt x="723" y="109"/>
                  </a:lnTo>
                  <a:lnTo>
                    <a:pt x="733" y="119"/>
                  </a:lnTo>
                  <a:lnTo>
                    <a:pt x="740" y="131"/>
                  </a:lnTo>
                  <a:lnTo>
                    <a:pt x="745" y="140"/>
                  </a:lnTo>
                  <a:lnTo>
                    <a:pt x="752" y="150"/>
                  </a:lnTo>
                  <a:lnTo>
                    <a:pt x="756" y="155"/>
                  </a:lnTo>
                  <a:lnTo>
                    <a:pt x="761" y="159"/>
                  </a:lnTo>
                  <a:lnTo>
                    <a:pt x="768" y="157"/>
                  </a:lnTo>
                  <a:lnTo>
                    <a:pt x="780" y="155"/>
                  </a:lnTo>
                  <a:lnTo>
                    <a:pt x="790" y="147"/>
                  </a:lnTo>
                  <a:lnTo>
                    <a:pt x="804" y="140"/>
                  </a:lnTo>
                  <a:lnTo>
                    <a:pt x="811" y="136"/>
                  </a:lnTo>
                  <a:lnTo>
                    <a:pt x="818" y="131"/>
                  </a:lnTo>
                  <a:lnTo>
                    <a:pt x="828" y="126"/>
                  </a:lnTo>
                  <a:lnTo>
                    <a:pt x="837" y="124"/>
                  </a:lnTo>
                  <a:lnTo>
                    <a:pt x="844" y="117"/>
                  </a:lnTo>
                  <a:lnTo>
                    <a:pt x="852" y="112"/>
                  </a:lnTo>
                  <a:lnTo>
                    <a:pt x="861" y="107"/>
                  </a:lnTo>
                  <a:lnTo>
                    <a:pt x="871" y="102"/>
                  </a:lnTo>
                  <a:lnTo>
                    <a:pt x="883" y="95"/>
                  </a:lnTo>
                  <a:lnTo>
                    <a:pt x="892" y="93"/>
                  </a:lnTo>
                  <a:lnTo>
                    <a:pt x="902" y="88"/>
                  </a:lnTo>
                  <a:lnTo>
                    <a:pt x="911" y="86"/>
                  </a:lnTo>
                  <a:lnTo>
                    <a:pt x="923" y="81"/>
                  </a:lnTo>
                  <a:lnTo>
                    <a:pt x="933" y="78"/>
                  </a:lnTo>
                  <a:lnTo>
                    <a:pt x="944" y="78"/>
                  </a:lnTo>
                  <a:lnTo>
                    <a:pt x="956" y="78"/>
                  </a:lnTo>
                  <a:lnTo>
                    <a:pt x="966" y="76"/>
                  </a:lnTo>
                  <a:lnTo>
                    <a:pt x="978" y="76"/>
                  </a:lnTo>
                  <a:lnTo>
                    <a:pt x="990" y="78"/>
                  </a:lnTo>
                  <a:lnTo>
                    <a:pt x="1004" y="81"/>
                  </a:lnTo>
                  <a:lnTo>
                    <a:pt x="1013" y="83"/>
                  </a:lnTo>
                  <a:lnTo>
                    <a:pt x="1023" y="86"/>
                  </a:lnTo>
                  <a:lnTo>
                    <a:pt x="1035" y="90"/>
                  </a:lnTo>
                  <a:lnTo>
                    <a:pt x="1044" y="95"/>
                  </a:lnTo>
                  <a:lnTo>
                    <a:pt x="1054" y="100"/>
                  </a:lnTo>
                  <a:lnTo>
                    <a:pt x="1061" y="105"/>
                  </a:lnTo>
                  <a:lnTo>
                    <a:pt x="1071" y="112"/>
                  </a:lnTo>
                  <a:lnTo>
                    <a:pt x="1078" y="119"/>
                  </a:lnTo>
                  <a:lnTo>
                    <a:pt x="1092" y="133"/>
                  </a:lnTo>
                  <a:lnTo>
                    <a:pt x="1104" y="150"/>
                  </a:lnTo>
                  <a:lnTo>
                    <a:pt x="1109" y="155"/>
                  </a:lnTo>
                  <a:lnTo>
                    <a:pt x="1113" y="164"/>
                  </a:lnTo>
                  <a:lnTo>
                    <a:pt x="1118" y="174"/>
                  </a:lnTo>
                  <a:lnTo>
                    <a:pt x="1125" y="181"/>
                  </a:lnTo>
                  <a:lnTo>
                    <a:pt x="1132" y="195"/>
                  </a:lnTo>
                  <a:lnTo>
                    <a:pt x="1140" y="209"/>
                  </a:lnTo>
                  <a:lnTo>
                    <a:pt x="1142" y="224"/>
                  </a:lnTo>
                  <a:lnTo>
                    <a:pt x="1149" y="238"/>
                  </a:lnTo>
                  <a:lnTo>
                    <a:pt x="1149" y="245"/>
                  </a:lnTo>
                  <a:lnTo>
                    <a:pt x="1154" y="255"/>
                  </a:lnTo>
                  <a:lnTo>
                    <a:pt x="1154" y="259"/>
                  </a:lnTo>
                  <a:lnTo>
                    <a:pt x="1156" y="264"/>
                  </a:lnTo>
                  <a:lnTo>
                    <a:pt x="1156" y="262"/>
                  </a:lnTo>
                  <a:lnTo>
                    <a:pt x="1163" y="259"/>
                  </a:lnTo>
                  <a:lnTo>
                    <a:pt x="1173" y="257"/>
                  </a:lnTo>
                  <a:lnTo>
                    <a:pt x="1187" y="252"/>
                  </a:lnTo>
                  <a:lnTo>
                    <a:pt x="1201" y="247"/>
                  </a:lnTo>
                  <a:lnTo>
                    <a:pt x="1220" y="245"/>
                  </a:lnTo>
                  <a:lnTo>
                    <a:pt x="1230" y="245"/>
                  </a:lnTo>
                  <a:lnTo>
                    <a:pt x="1240" y="243"/>
                  </a:lnTo>
                  <a:lnTo>
                    <a:pt x="1249" y="243"/>
                  </a:lnTo>
                  <a:lnTo>
                    <a:pt x="1261" y="245"/>
                  </a:lnTo>
                  <a:lnTo>
                    <a:pt x="1273" y="245"/>
                  </a:lnTo>
                  <a:lnTo>
                    <a:pt x="1282" y="245"/>
                  </a:lnTo>
                  <a:lnTo>
                    <a:pt x="1292" y="245"/>
                  </a:lnTo>
                  <a:lnTo>
                    <a:pt x="1304" y="247"/>
                  </a:lnTo>
                  <a:lnTo>
                    <a:pt x="1316" y="250"/>
                  </a:lnTo>
                  <a:lnTo>
                    <a:pt x="1328" y="252"/>
                  </a:lnTo>
                  <a:lnTo>
                    <a:pt x="1337" y="257"/>
                  </a:lnTo>
                  <a:lnTo>
                    <a:pt x="1349" y="264"/>
                  </a:lnTo>
                  <a:lnTo>
                    <a:pt x="1358" y="269"/>
                  </a:lnTo>
                  <a:lnTo>
                    <a:pt x="1368" y="276"/>
                  </a:lnTo>
                  <a:lnTo>
                    <a:pt x="1378" y="285"/>
                  </a:lnTo>
                  <a:lnTo>
                    <a:pt x="1387" y="295"/>
                  </a:lnTo>
                  <a:lnTo>
                    <a:pt x="1397" y="304"/>
                  </a:lnTo>
                  <a:lnTo>
                    <a:pt x="1406" y="316"/>
                  </a:lnTo>
                  <a:lnTo>
                    <a:pt x="1413" y="331"/>
                  </a:lnTo>
                  <a:lnTo>
                    <a:pt x="1423" y="347"/>
                  </a:lnTo>
                  <a:lnTo>
                    <a:pt x="1425" y="359"/>
                  </a:lnTo>
                  <a:lnTo>
                    <a:pt x="1430" y="371"/>
                  </a:lnTo>
                  <a:lnTo>
                    <a:pt x="1430" y="383"/>
                  </a:lnTo>
                  <a:lnTo>
                    <a:pt x="1430" y="397"/>
                  </a:lnTo>
                  <a:lnTo>
                    <a:pt x="1425" y="407"/>
                  </a:lnTo>
                  <a:lnTo>
                    <a:pt x="1420" y="416"/>
                  </a:lnTo>
                  <a:lnTo>
                    <a:pt x="1413" y="423"/>
                  </a:lnTo>
                  <a:lnTo>
                    <a:pt x="1408" y="435"/>
                  </a:lnTo>
                  <a:lnTo>
                    <a:pt x="1399" y="440"/>
                  </a:lnTo>
                  <a:lnTo>
                    <a:pt x="1387" y="447"/>
                  </a:lnTo>
                  <a:lnTo>
                    <a:pt x="1375" y="452"/>
                  </a:lnTo>
                  <a:lnTo>
                    <a:pt x="1366" y="457"/>
                  </a:lnTo>
                  <a:lnTo>
                    <a:pt x="1351" y="461"/>
                  </a:lnTo>
                  <a:lnTo>
                    <a:pt x="1339" y="466"/>
                  </a:lnTo>
                  <a:lnTo>
                    <a:pt x="1328" y="469"/>
                  </a:lnTo>
                  <a:lnTo>
                    <a:pt x="1316" y="473"/>
                  </a:lnTo>
                  <a:lnTo>
                    <a:pt x="1299" y="473"/>
                  </a:lnTo>
                  <a:lnTo>
                    <a:pt x="1285" y="476"/>
                  </a:lnTo>
                  <a:lnTo>
                    <a:pt x="1270" y="478"/>
                  </a:lnTo>
                  <a:lnTo>
                    <a:pt x="1256" y="478"/>
                  </a:lnTo>
                  <a:lnTo>
                    <a:pt x="1242" y="478"/>
                  </a:lnTo>
                  <a:lnTo>
                    <a:pt x="1230" y="478"/>
                  </a:lnTo>
                  <a:lnTo>
                    <a:pt x="1218" y="478"/>
                  </a:lnTo>
                  <a:lnTo>
                    <a:pt x="1209" y="480"/>
                  </a:lnTo>
                  <a:lnTo>
                    <a:pt x="1197" y="478"/>
                  </a:lnTo>
                  <a:lnTo>
                    <a:pt x="1185" y="478"/>
                  </a:lnTo>
                  <a:lnTo>
                    <a:pt x="1175" y="478"/>
                  </a:lnTo>
                  <a:lnTo>
                    <a:pt x="1171" y="478"/>
                  </a:lnTo>
                  <a:lnTo>
                    <a:pt x="1161" y="478"/>
                  </a:lnTo>
                  <a:lnTo>
                    <a:pt x="1156" y="478"/>
                  </a:lnTo>
                  <a:lnTo>
                    <a:pt x="1154" y="478"/>
                  </a:lnTo>
                  <a:lnTo>
                    <a:pt x="1151" y="485"/>
                  </a:lnTo>
                  <a:lnTo>
                    <a:pt x="1147" y="490"/>
                  </a:lnTo>
                  <a:lnTo>
                    <a:pt x="1142" y="500"/>
                  </a:lnTo>
                  <a:lnTo>
                    <a:pt x="1132" y="509"/>
                  </a:lnTo>
                  <a:lnTo>
                    <a:pt x="1123" y="521"/>
                  </a:lnTo>
                  <a:lnTo>
                    <a:pt x="1111" y="533"/>
                  </a:lnTo>
                  <a:lnTo>
                    <a:pt x="1099" y="549"/>
                  </a:lnTo>
                  <a:lnTo>
                    <a:pt x="1090" y="554"/>
                  </a:lnTo>
                  <a:lnTo>
                    <a:pt x="1082" y="561"/>
                  </a:lnTo>
                  <a:lnTo>
                    <a:pt x="1071" y="566"/>
                  </a:lnTo>
                  <a:lnTo>
                    <a:pt x="1063" y="573"/>
                  </a:lnTo>
                  <a:lnTo>
                    <a:pt x="1052" y="578"/>
                  </a:lnTo>
                  <a:lnTo>
                    <a:pt x="1042" y="585"/>
                  </a:lnTo>
                  <a:lnTo>
                    <a:pt x="1030" y="590"/>
                  </a:lnTo>
                  <a:lnTo>
                    <a:pt x="1018" y="597"/>
                  </a:lnTo>
                  <a:lnTo>
                    <a:pt x="1006" y="599"/>
                  </a:lnTo>
                  <a:lnTo>
                    <a:pt x="994" y="604"/>
                  </a:lnTo>
                  <a:lnTo>
                    <a:pt x="980" y="609"/>
                  </a:lnTo>
                  <a:lnTo>
                    <a:pt x="966" y="614"/>
                  </a:lnTo>
                  <a:lnTo>
                    <a:pt x="952" y="616"/>
                  </a:lnTo>
                  <a:lnTo>
                    <a:pt x="935" y="616"/>
                  </a:lnTo>
                  <a:lnTo>
                    <a:pt x="921" y="618"/>
                  </a:lnTo>
                  <a:lnTo>
                    <a:pt x="906" y="621"/>
                  </a:lnTo>
                  <a:lnTo>
                    <a:pt x="887" y="618"/>
                  </a:lnTo>
                  <a:lnTo>
                    <a:pt x="871" y="616"/>
                  </a:lnTo>
                  <a:lnTo>
                    <a:pt x="856" y="616"/>
                  </a:lnTo>
                  <a:lnTo>
                    <a:pt x="844" y="614"/>
                  </a:lnTo>
                  <a:lnTo>
                    <a:pt x="828" y="609"/>
                  </a:lnTo>
                  <a:lnTo>
                    <a:pt x="818" y="607"/>
                  </a:lnTo>
                  <a:lnTo>
                    <a:pt x="806" y="604"/>
                  </a:lnTo>
                  <a:lnTo>
                    <a:pt x="799" y="599"/>
                  </a:lnTo>
                  <a:lnTo>
                    <a:pt x="787" y="595"/>
                  </a:lnTo>
                  <a:lnTo>
                    <a:pt x="778" y="590"/>
                  </a:lnTo>
                  <a:lnTo>
                    <a:pt x="768" y="585"/>
                  </a:lnTo>
                  <a:lnTo>
                    <a:pt x="764" y="578"/>
                  </a:lnTo>
                  <a:lnTo>
                    <a:pt x="752" y="566"/>
                  </a:lnTo>
                  <a:lnTo>
                    <a:pt x="742" y="557"/>
                  </a:lnTo>
                  <a:lnTo>
                    <a:pt x="733" y="542"/>
                  </a:lnTo>
                  <a:lnTo>
                    <a:pt x="728" y="530"/>
                  </a:lnTo>
                  <a:lnTo>
                    <a:pt x="721" y="521"/>
                  </a:lnTo>
                  <a:lnTo>
                    <a:pt x="721" y="514"/>
                  </a:lnTo>
                  <a:lnTo>
                    <a:pt x="716" y="497"/>
                  </a:lnTo>
                  <a:lnTo>
                    <a:pt x="716" y="495"/>
                  </a:lnTo>
                  <a:lnTo>
                    <a:pt x="714" y="495"/>
                  </a:lnTo>
                  <a:lnTo>
                    <a:pt x="709" y="500"/>
                  </a:lnTo>
                  <a:lnTo>
                    <a:pt x="697" y="507"/>
                  </a:lnTo>
                  <a:lnTo>
                    <a:pt x="687" y="516"/>
                  </a:lnTo>
                  <a:lnTo>
                    <a:pt x="680" y="519"/>
                  </a:lnTo>
                  <a:lnTo>
                    <a:pt x="673" y="526"/>
                  </a:lnTo>
                  <a:lnTo>
                    <a:pt x="664" y="530"/>
                  </a:lnTo>
                  <a:lnTo>
                    <a:pt x="657" y="538"/>
                  </a:lnTo>
                  <a:lnTo>
                    <a:pt x="647" y="542"/>
                  </a:lnTo>
                  <a:lnTo>
                    <a:pt x="637" y="549"/>
                  </a:lnTo>
                  <a:lnTo>
                    <a:pt x="626" y="554"/>
                  </a:lnTo>
                  <a:lnTo>
                    <a:pt x="618" y="564"/>
                  </a:lnTo>
                  <a:lnTo>
                    <a:pt x="607" y="568"/>
                  </a:lnTo>
                  <a:lnTo>
                    <a:pt x="595" y="576"/>
                  </a:lnTo>
                  <a:lnTo>
                    <a:pt x="583" y="580"/>
                  </a:lnTo>
                  <a:lnTo>
                    <a:pt x="571" y="588"/>
                  </a:lnTo>
                  <a:lnTo>
                    <a:pt x="557" y="592"/>
                  </a:lnTo>
                  <a:lnTo>
                    <a:pt x="545" y="597"/>
                  </a:lnTo>
                  <a:lnTo>
                    <a:pt x="533" y="604"/>
                  </a:lnTo>
                  <a:lnTo>
                    <a:pt x="521" y="609"/>
                  </a:lnTo>
                  <a:lnTo>
                    <a:pt x="507" y="609"/>
                  </a:lnTo>
                  <a:lnTo>
                    <a:pt x="495" y="614"/>
                  </a:lnTo>
                  <a:lnTo>
                    <a:pt x="478" y="616"/>
                  </a:lnTo>
                  <a:lnTo>
                    <a:pt x="466" y="618"/>
                  </a:lnTo>
                  <a:lnTo>
                    <a:pt x="454" y="618"/>
                  </a:lnTo>
                  <a:lnTo>
                    <a:pt x="442" y="621"/>
                  </a:lnTo>
                  <a:lnTo>
                    <a:pt x="428" y="621"/>
                  </a:lnTo>
                  <a:lnTo>
                    <a:pt x="416" y="621"/>
                  </a:lnTo>
                  <a:lnTo>
                    <a:pt x="400" y="616"/>
                  </a:lnTo>
                  <a:lnTo>
                    <a:pt x="388" y="614"/>
                  </a:lnTo>
                  <a:lnTo>
                    <a:pt x="378" y="609"/>
                  </a:lnTo>
                  <a:lnTo>
                    <a:pt x="369" y="604"/>
                  </a:lnTo>
                  <a:lnTo>
                    <a:pt x="359" y="597"/>
                  </a:lnTo>
                  <a:lnTo>
                    <a:pt x="350" y="592"/>
                  </a:lnTo>
                  <a:lnTo>
                    <a:pt x="340" y="588"/>
                  </a:lnTo>
                  <a:lnTo>
                    <a:pt x="335" y="583"/>
                  </a:lnTo>
                  <a:lnTo>
                    <a:pt x="321" y="566"/>
                  </a:lnTo>
                  <a:lnTo>
                    <a:pt x="311" y="554"/>
                  </a:lnTo>
                  <a:lnTo>
                    <a:pt x="302" y="540"/>
                  </a:lnTo>
                  <a:lnTo>
                    <a:pt x="297" y="526"/>
                  </a:lnTo>
                  <a:lnTo>
                    <a:pt x="290" y="511"/>
                  </a:lnTo>
                  <a:lnTo>
                    <a:pt x="288" y="497"/>
                  </a:lnTo>
                  <a:lnTo>
                    <a:pt x="283" y="485"/>
                  </a:lnTo>
                  <a:lnTo>
                    <a:pt x="283" y="473"/>
                  </a:lnTo>
                  <a:lnTo>
                    <a:pt x="281" y="464"/>
                  </a:lnTo>
                  <a:lnTo>
                    <a:pt x="281" y="457"/>
                  </a:lnTo>
                  <a:lnTo>
                    <a:pt x="281" y="452"/>
                  </a:lnTo>
                  <a:lnTo>
                    <a:pt x="283" y="452"/>
                  </a:lnTo>
                  <a:lnTo>
                    <a:pt x="278" y="452"/>
                  </a:lnTo>
                  <a:lnTo>
                    <a:pt x="269" y="454"/>
                  </a:lnTo>
                  <a:lnTo>
                    <a:pt x="259" y="454"/>
                  </a:lnTo>
                  <a:lnTo>
                    <a:pt x="252" y="454"/>
                  </a:lnTo>
                  <a:lnTo>
                    <a:pt x="242" y="457"/>
                  </a:lnTo>
                  <a:lnTo>
                    <a:pt x="233" y="459"/>
                  </a:lnTo>
                  <a:lnTo>
                    <a:pt x="221" y="459"/>
                  </a:lnTo>
                  <a:lnTo>
                    <a:pt x="209" y="461"/>
                  </a:lnTo>
                  <a:lnTo>
                    <a:pt x="197" y="461"/>
                  </a:lnTo>
                  <a:lnTo>
                    <a:pt x="185" y="461"/>
                  </a:lnTo>
                  <a:lnTo>
                    <a:pt x="171" y="461"/>
                  </a:lnTo>
                  <a:lnTo>
                    <a:pt x="157" y="461"/>
                  </a:lnTo>
                  <a:lnTo>
                    <a:pt x="145" y="461"/>
                  </a:lnTo>
                  <a:lnTo>
                    <a:pt x="133" y="461"/>
                  </a:lnTo>
                  <a:lnTo>
                    <a:pt x="116" y="459"/>
                  </a:lnTo>
                  <a:lnTo>
                    <a:pt x="102" y="457"/>
                  </a:lnTo>
                  <a:lnTo>
                    <a:pt x="90" y="454"/>
                  </a:lnTo>
                  <a:lnTo>
                    <a:pt x="78" y="452"/>
                  </a:lnTo>
                  <a:lnTo>
                    <a:pt x="64" y="447"/>
                  </a:lnTo>
                  <a:lnTo>
                    <a:pt x="54" y="442"/>
                  </a:lnTo>
                  <a:lnTo>
                    <a:pt x="43" y="435"/>
                  </a:lnTo>
                  <a:lnTo>
                    <a:pt x="35" y="431"/>
                  </a:lnTo>
                  <a:lnTo>
                    <a:pt x="26" y="419"/>
                  </a:lnTo>
                  <a:lnTo>
                    <a:pt x="16" y="412"/>
                  </a:lnTo>
                  <a:lnTo>
                    <a:pt x="9" y="400"/>
                  </a:lnTo>
                  <a:lnTo>
                    <a:pt x="7" y="390"/>
                  </a:lnTo>
                  <a:lnTo>
                    <a:pt x="0" y="376"/>
                  </a:lnTo>
                  <a:lnTo>
                    <a:pt x="0" y="364"/>
                  </a:lnTo>
                  <a:lnTo>
                    <a:pt x="0" y="347"/>
                  </a:lnTo>
                  <a:lnTo>
                    <a:pt x="4" y="333"/>
                  </a:lnTo>
                  <a:lnTo>
                    <a:pt x="7" y="314"/>
                  </a:lnTo>
                  <a:lnTo>
                    <a:pt x="12" y="300"/>
                  </a:lnTo>
                  <a:lnTo>
                    <a:pt x="16" y="283"/>
                  </a:lnTo>
                  <a:lnTo>
                    <a:pt x="26" y="271"/>
                  </a:lnTo>
                  <a:lnTo>
                    <a:pt x="33" y="257"/>
                  </a:lnTo>
                  <a:lnTo>
                    <a:pt x="43" y="247"/>
                  </a:lnTo>
                  <a:lnTo>
                    <a:pt x="54" y="238"/>
                  </a:lnTo>
                  <a:lnTo>
                    <a:pt x="66" y="231"/>
                  </a:lnTo>
                  <a:lnTo>
                    <a:pt x="76" y="221"/>
                  </a:lnTo>
                  <a:lnTo>
                    <a:pt x="90" y="214"/>
                  </a:lnTo>
                  <a:lnTo>
                    <a:pt x="102" y="209"/>
                  </a:lnTo>
                  <a:lnTo>
                    <a:pt x="119" y="207"/>
                  </a:lnTo>
                  <a:lnTo>
                    <a:pt x="133" y="202"/>
                  </a:lnTo>
                  <a:lnTo>
                    <a:pt x="147" y="200"/>
                  </a:lnTo>
                  <a:lnTo>
                    <a:pt x="162" y="197"/>
                  </a:lnTo>
                  <a:lnTo>
                    <a:pt x="178" y="197"/>
                  </a:lnTo>
                  <a:lnTo>
                    <a:pt x="192" y="193"/>
                  </a:lnTo>
                  <a:lnTo>
                    <a:pt x="204" y="193"/>
                  </a:lnTo>
                  <a:lnTo>
                    <a:pt x="219" y="193"/>
                  </a:lnTo>
                  <a:lnTo>
                    <a:pt x="233" y="193"/>
                  </a:lnTo>
                  <a:lnTo>
                    <a:pt x="245" y="193"/>
                  </a:lnTo>
                  <a:lnTo>
                    <a:pt x="257" y="193"/>
                  </a:lnTo>
                  <a:lnTo>
                    <a:pt x="269" y="195"/>
                  </a:lnTo>
                  <a:lnTo>
                    <a:pt x="283" y="197"/>
                  </a:lnTo>
                  <a:lnTo>
                    <a:pt x="292" y="197"/>
                  </a:lnTo>
                  <a:lnTo>
                    <a:pt x="302" y="197"/>
                  </a:lnTo>
                  <a:lnTo>
                    <a:pt x="309" y="197"/>
                  </a:lnTo>
                  <a:lnTo>
                    <a:pt x="316" y="200"/>
                  </a:lnTo>
                  <a:lnTo>
                    <a:pt x="328" y="202"/>
                  </a:lnTo>
                  <a:lnTo>
                    <a:pt x="333" y="202"/>
                  </a:ln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05" name="Freeform 7">
              <a:extLst>
                <a:ext uri="{FF2B5EF4-FFF2-40B4-BE49-F238E27FC236}">
                  <a16:creationId xmlns:a16="http://schemas.microsoft.com/office/drawing/2014/main" id="{3E5B15F2-3FA0-42BC-84FE-C249F9DB32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149" y="890024"/>
              <a:ext cx="11639701" cy="4715387"/>
            </a:xfrm>
            <a:custGeom>
              <a:avLst/>
              <a:gdLst>
                <a:gd name="T0" fmla="*/ 2147483646 w 8828"/>
                <a:gd name="T1" fmla="*/ 2147483646 h 2454"/>
                <a:gd name="T2" fmla="*/ 2147483646 w 8828"/>
                <a:gd name="T3" fmla="*/ 2147483646 h 2454"/>
                <a:gd name="T4" fmla="*/ 2147483646 w 8828"/>
                <a:gd name="T5" fmla="*/ 2147483646 h 2454"/>
                <a:gd name="T6" fmla="*/ 2147483646 w 8828"/>
                <a:gd name="T7" fmla="*/ 2147483646 h 2454"/>
                <a:gd name="T8" fmla="*/ 2147483646 w 8828"/>
                <a:gd name="T9" fmla="*/ 2147483646 h 2454"/>
                <a:gd name="T10" fmla="*/ 2147483646 w 8828"/>
                <a:gd name="T11" fmla="*/ 2147483646 h 2454"/>
                <a:gd name="T12" fmla="*/ 2147483646 w 8828"/>
                <a:gd name="T13" fmla="*/ 2147483646 h 2454"/>
                <a:gd name="T14" fmla="*/ 2147483646 w 8828"/>
                <a:gd name="T15" fmla="*/ 2147483646 h 2454"/>
                <a:gd name="T16" fmla="*/ 2147483646 w 8828"/>
                <a:gd name="T17" fmla="*/ 2147483646 h 2454"/>
                <a:gd name="T18" fmla="*/ 2147483646 w 8828"/>
                <a:gd name="T19" fmla="*/ 2147483646 h 2454"/>
                <a:gd name="T20" fmla="*/ 2147483646 w 8828"/>
                <a:gd name="T21" fmla="*/ 2147483646 h 2454"/>
                <a:gd name="T22" fmla="*/ 2147483646 w 8828"/>
                <a:gd name="T23" fmla="*/ 2147483646 h 2454"/>
                <a:gd name="T24" fmla="*/ 2147483646 w 8828"/>
                <a:gd name="T25" fmla="*/ 2147483646 h 2454"/>
                <a:gd name="T26" fmla="*/ 2147483646 w 8828"/>
                <a:gd name="T27" fmla="*/ 2147483646 h 2454"/>
                <a:gd name="T28" fmla="*/ 2147483646 w 8828"/>
                <a:gd name="T29" fmla="*/ 2147483646 h 2454"/>
                <a:gd name="T30" fmla="*/ 2147483646 w 8828"/>
                <a:gd name="T31" fmla="*/ 0 h 2454"/>
                <a:gd name="T32" fmla="*/ 2147483646 w 8828"/>
                <a:gd name="T33" fmla="*/ 2147483646 h 2454"/>
                <a:gd name="T34" fmla="*/ 2147483646 w 8828"/>
                <a:gd name="T35" fmla="*/ 2147483646 h 2454"/>
                <a:gd name="T36" fmla="*/ 2147483646 w 8828"/>
                <a:gd name="T37" fmla="*/ 2147483646 h 2454"/>
                <a:gd name="T38" fmla="*/ 2147483646 w 8828"/>
                <a:gd name="T39" fmla="*/ 2147483646 h 2454"/>
                <a:gd name="T40" fmla="*/ 2147483646 w 8828"/>
                <a:gd name="T41" fmla="*/ 2147483646 h 2454"/>
                <a:gd name="T42" fmla="*/ 2147483646 w 8828"/>
                <a:gd name="T43" fmla="*/ 2147483646 h 2454"/>
                <a:gd name="T44" fmla="*/ 0 w 8828"/>
                <a:gd name="T45" fmla="*/ 2147483646 h 2454"/>
                <a:gd name="T46" fmla="*/ 2147483646 w 8828"/>
                <a:gd name="T47" fmla="*/ 2147483646 h 2454"/>
                <a:gd name="T48" fmla="*/ 2147483646 w 8828"/>
                <a:gd name="T49" fmla="*/ 2147483646 h 2454"/>
                <a:gd name="T50" fmla="*/ 2147483646 w 8828"/>
                <a:gd name="T51" fmla="*/ 2147483646 h 2454"/>
                <a:gd name="T52" fmla="*/ 2147483646 w 8828"/>
                <a:gd name="T53" fmla="*/ 2147483646 h 2454"/>
                <a:gd name="T54" fmla="*/ 2147483646 w 8828"/>
                <a:gd name="T55" fmla="*/ 2147483646 h 2454"/>
                <a:gd name="T56" fmla="*/ 2147483646 w 8828"/>
                <a:gd name="T57" fmla="*/ 2147483646 h 2454"/>
                <a:gd name="T58" fmla="*/ 2147483646 w 8828"/>
                <a:gd name="T59" fmla="*/ 2147483646 h 2454"/>
                <a:gd name="T60" fmla="*/ 2147483646 w 8828"/>
                <a:gd name="T61" fmla="*/ 2147483646 h 2454"/>
                <a:gd name="T62" fmla="*/ 2147483646 w 8828"/>
                <a:gd name="T63" fmla="*/ 2147483646 h 2454"/>
                <a:gd name="T64" fmla="*/ 2147483646 w 8828"/>
                <a:gd name="T65" fmla="*/ 2147483646 h 2454"/>
                <a:gd name="T66" fmla="*/ 2147483646 w 8828"/>
                <a:gd name="T67" fmla="*/ 2147483646 h 2454"/>
                <a:gd name="T68" fmla="*/ 2147483646 w 8828"/>
                <a:gd name="T69" fmla="*/ 2147483646 h 2454"/>
                <a:gd name="T70" fmla="*/ 2147483646 w 8828"/>
                <a:gd name="T71" fmla="*/ 2147483646 h 2454"/>
                <a:gd name="T72" fmla="*/ 2147483646 w 8828"/>
                <a:gd name="T73" fmla="*/ 2147483646 h 2454"/>
                <a:gd name="T74" fmla="*/ 2147483646 w 8828"/>
                <a:gd name="T75" fmla="*/ 2147483646 h 2454"/>
                <a:gd name="T76" fmla="*/ 2147483646 w 8828"/>
                <a:gd name="T77" fmla="*/ 2147483646 h 2454"/>
                <a:gd name="T78" fmla="*/ 2147483646 w 8828"/>
                <a:gd name="T79" fmla="*/ 2147483646 h 2454"/>
                <a:gd name="T80" fmla="*/ 2147483646 w 8828"/>
                <a:gd name="T81" fmla="*/ 2147483646 h 245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8828"/>
                <a:gd name="T124" fmla="*/ 0 h 2454"/>
                <a:gd name="T125" fmla="*/ 8828 w 8828"/>
                <a:gd name="T126" fmla="*/ 2454 h 245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8828" h="2454">
                  <a:moveTo>
                    <a:pt x="8828" y="2170"/>
                  </a:moveTo>
                  <a:lnTo>
                    <a:pt x="8804" y="2144"/>
                  </a:lnTo>
                  <a:lnTo>
                    <a:pt x="8794" y="2111"/>
                  </a:lnTo>
                  <a:lnTo>
                    <a:pt x="8789" y="2069"/>
                  </a:lnTo>
                  <a:lnTo>
                    <a:pt x="8778" y="2020"/>
                  </a:lnTo>
                  <a:lnTo>
                    <a:pt x="8773" y="1960"/>
                  </a:lnTo>
                  <a:lnTo>
                    <a:pt x="8768" y="1895"/>
                  </a:lnTo>
                  <a:lnTo>
                    <a:pt x="8757" y="1821"/>
                  </a:lnTo>
                  <a:lnTo>
                    <a:pt x="8742" y="1743"/>
                  </a:lnTo>
                  <a:lnTo>
                    <a:pt x="8721" y="1660"/>
                  </a:lnTo>
                  <a:lnTo>
                    <a:pt x="8689" y="1570"/>
                  </a:lnTo>
                  <a:lnTo>
                    <a:pt x="8653" y="1479"/>
                  </a:lnTo>
                  <a:lnTo>
                    <a:pt x="8606" y="1384"/>
                  </a:lnTo>
                  <a:lnTo>
                    <a:pt x="8553" y="1286"/>
                  </a:lnTo>
                  <a:lnTo>
                    <a:pt x="8485" y="1187"/>
                  </a:lnTo>
                  <a:lnTo>
                    <a:pt x="8412" y="1089"/>
                  </a:lnTo>
                  <a:lnTo>
                    <a:pt x="8313" y="989"/>
                  </a:lnTo>
                  <a:lnTo>
                    <a:pt x="8208" y="891"/>
                  </a:lnTo>
                  <a:lnTo>
                    <a:pt x="8088" y="795"/>
                  </a:lnTo>
                  <a:lnTo>
                    <a:pt x="7947" y="697"/>
                  </a:lnTo>
                  <a:lnTo>
                    <a:pt x="7790" y="606"/>
                  </a:lnTo>
                  <a:lnTo>
                    <a:pt x="7607" y="518"/>
                  </a:lnTo>
                  <a:lnTo>
                    <a:pt x="7403" y="433"/>
                  </a:lnTo>
                  <a:lnTo>
                    <a:pt x="7178" y="355"/>
                  </a:lnTo>
                  <a:lnTo>
                    <a:pt x="6938" y="283"/>
                  </a:lnTo>
                  <a:lnTo>
                    <a:pt x="6671" y="217"/>
                  </a:lnTo>
                  <a:lnTo>
                    <a:pt x="6368" y="157"/>
                  </a:lnTo>
                  <a:lnTo>
                    <a:pt x="6044" y="106"/>
                  </a:lnTo>
                  <a:lnTo>
                    <a:pt x="5694" y="64"/>
                  </a:lnTo>
                  <a:lnTo>
                    <a:pt x="5312" y="33"/>
                  </a:lnTo>
                  <a:lnTo>
                    <a:pt x="4904" y="11"/>
                  </a:lnTo>
                  <a:lnTo>
                    <a:pt x="4454" y="0"/>
                  </a:lnTo>
                  <a:lnTo>
                    <a:pt x="3979" y="0"/>
                  </a:lnTo>
                  <a:lnTo>
                    <a:pt x="3592" y="13"/>
                  </a:lnTo>
                  <a:lnTo>
                    <a:pt x="3184" y="42"/>
                  </a:lnTo>
                  <a:lnTo>
                    <a:pt x="2776" y="87"/>
                  </a:lnTo>
                  <a:lnTo>
                    <a:pt x="2374" y="152"/>
                  </a:lnTo>
                  <a:lnTo>
                    <a:pt x="1981" y="231"/>
                  </a:lnTo>
                  <a:lnTo>
                    <a:pt x="1605" y="332"/>
                  </a:lnTo>
                  <a:lnTo>
                    <a:pt x="1255" y="450"/>
                  </a:lnTo>
                  <a:lnTo>
                    <a:pt x="931" y="589"/>
                  </a:lnTo>
                  <a:lnTo>
                    <a:pt x="638" y="749"/>
                  </a:lnTo>
                  <a:lnTo>
                    <a:pt x="397" y="930"/>
                  </a:lnTo>
                  <a:lnTo>
                    <a:pt x="204" y="1132"/>
                  </a:lnTo>
                  <a:lnTo>
                    <a:pt x="68" y="1355"/>
                  </a:lnTo>
                  <a:lnTo>
                    <a:pt x="0" y="1605"/>
                  </a:lnTo>
                  <a:lnTo>
                    <a:pt x="0" y="1876"/>
                  </a:lnTo>
                  <a:lnTo>
                    <a:pt x="73" y="2174"/>
                  </a:lnTo>
                  <a:lnTo>
                    <a:pt x="235" y="2454"/>
                  </a:lnTo>
                  <a:lnTo>
                    <a:pt x="1058" y="2407"/>
                  </a:lnTo>
                  <a:lnTo>
                    <a:pt x="884" y="2171"/>
                  </a:lnTo>
                  <a:lnTo>
                    <a:pt x="805" y="1900"/>
                  </a:lnTo>
                  <a:lnTo>
                    <a:pt x="789" y="1652"/>
                  </a:lnTo>
                  <a:lnTo>
                    <a:pt x="842" y="1425"/>
                  </a:lnTo>
                  <a:lnTo>
                    <a:pt x="952" y="1219"/>
                  </a:lnTo>
                  <a:lnTo>
                    <a:pt x="1108" y="1033"/>
                  </a:lnTo>
                  <a:lnTo>
                    <a:pt x="1312" y="865"/>
                  </a:lnTo>
                  <a:lnTo>
                    <a:pt x="1553" y="720"/>
                  </a:lnTo>
                  <a:lnTo>
                    <a:pt x="1825" y="590"/>
                  </a:lnTo>
                  <a:lnTo>
                    <a:pt x="2123" y="481"/>
                  </a:lnTo>
                  <a:lnTo>
                    <a:pt x="2447" y="388"/>
                  </a:lnTo>
                  <a:lnTo>
                    <a:pt x="2776" y="312"/>
                  </a:lnTo>
                  <a:lnTo>
                    <a:pt x="3126" y="254"/>
                  </a:lnTo>
                  <a:lnTo>
                    <a:pt x="3472" y="210"/>
                  </a:lnTo>
                  <a:lnTo>
                    <a:pt x="3817" y="181"/>
                  </a:lnTo>
                  <a:lnTo>
                    <a:pt x="4146" y="168"/>
                  </a:lnTo>
                  <a:lnTo>
                    <a:pt x="4909" y="176"/>
                  </a:lnTo>
                  <a:lnTo>
                    <a:pt x="5579" y="222"/>
                  </a:lnTo>
                  <a:lnTo>
                    <a:pt x="6154" y="306"/>
                  </a:lnTo>
                  <a:lnTo>
                    <a:pt x="6624" y="419"/>
                  </a:lnTo>
                  <a:lnTo>
                    <a:pt x="7021" y="557"/>
                  </a:lnTo>
                  <a:lnTo>
                    <a:pt x="7351" y="716"/>
                  </a:lnTo>
                  <a:lnTo>
                    <a:pt x="7607" y="887"/>
                  </a:lnTo>
                  <a:lnTo>
                    <a:pt x="7811" y="1067"/>
                  </a:lnTo>
                  <a:lnTo>
                    <a:pt x="7963" y="1249"/>
                  </a:lnTo>
                  <a:lnTo>
                    <a:pt x="8072" y="1430"/>
                  </a:lnTo>
                  <a:lnTo>
                    <a:pt x="8151" y="1603"/>
                  </a:lnTo>
                  <a:lnTo>
                    <a:pt x="8203" y="1763"/>
                  </a:lnTo>
                  <a:lnTo>
                    <a:pt x="8234" y="1906"/>
                  </a:lnTo>
                  <a:lnTo>
                    <a:pt x="8245" y="2022"/>
                  </a:lnTo>
                  <a:lnTo>
                    <a:pt x="8261" y="2111"/>
                  </a:lnTo>
                  <a:lnTo>
                    <a:pt x="8287" y="2164"/>
                  </a:lnTo>
                  <a:lnTo>
                    <a:pt x="8828" y="2170"/>
                  </a:ln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06" name="Freeform 8">
              <a:extLst>
                <a:ext uri="{FF2B5EF4-FFF2-40B4-BE49-F238E27FC236}">
                  <a16:creationId xmlns:a16="http://schemas.microsoft.com/office/drawing/2014/main" id="{2B460237-C81C-4DE5-92C8-957DE564C7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9200" y="1103056"/>
              <a:ext cx="10252050" cy="4285226"/>
            </a:xfrm>
            <a:custGeom>
              <a:avLst/>
              <a:gdLst>
                <a:gd name="T0" fmla="*/ 2147483646 w 8280"/>
                <a:gd name="T1" fmla="*/ 2147483646 h 2283"/>
                <a:gd name="T2" fmla="*/ 2147483646 w 8280"/>
                <a:gd name="T3" fmla="*/ 2147483646 h 2283"/>
                <a:gd name="T4" fmla="*/ 2147483646 w 8280"/>
                <a:gd name="T5" fmla="*/ 2147483646 h 2283"/>
                <a:gd name="T6" fmla="*/ 2147483646 w 8280"/>
                <a:gd name="T7" fmla="*/ 2147483646 h 2283"/>
                <a:gd name="T8" fmla="*/ 2147483646 w 8280"/>
                <a:gd name="T9" fmla="*/ 2147483646 h 2283"/>
                <a:gd name="T10" fmla="*/ 2147483646 w 8280"/>
                <a:gd name="T11" fmla="*/ 2147483646 h 2283"/>
                <a:gd name="T12" fmla="*/ 2147483646 w 8280"/>
                <a:gd name="T13" fmla="*/ 2147483646 h 2283"/>
                <a:gd name="T14" fmla="*/ 2147483646 w 8280"/>
                <a:gd name="T15" fmla="*/ 2147483646 h 2283"/>
                <a:gd name="T16" fmla="*/ 2147483646 w 8280"/>
                <a:gd name="T17" fmla="*/ 2147483646 h 2283"/>
                <a:gd name="T18" fmla="*/ 2147483646 w 8280"/>
                <a:gd name="T19" fmla="*/ 2147483646 h 2283"/>
                <a:gd name="T20" fmla="*/ 2147483646 w 8280"/>
                <a:gd name="T21" fmla="*/ 2147483646 h 2283"/>
                <a:gd name="T22" fmla="*/ 2147483646 w 8280"/>
                <a:gd name="T23" fmla="*/ 2147483646 h 2283"/>
                <a:gd name="T24" fmla="*/ 2147483646 w 8280"/>
                <a:gd name="T25" fmla="*/ 2147483646 h 2283"/>
                <a:gd name="T26" fmla="*/ 2147483646 w 8280"/>
                <a:gd name="T27" fmla="*/ 2147483646 h 2283"/>
                <a:gd name="T28" fmla="*/ 0 w 8280"/>
                <a:gd name="T29" fmla="*/ 2147483646 h 2283"/>
                <a:gd name="T30" fmla="*/ 2147483646 w 8280"/>
                <a:gd name="T31" fmla="*/ 2147483646 h 2283"/>
                <a:gd name="T32" fmla="*/ 2147483646 w 8280"/>
                <a:gd name="T33" fmla="*/ 2147483646 h 2283"/>
                <a:gd name="T34" fmla="*/ 2147483646 w 8280"/>
                <a:gd name="T35" fmla="*/ 2147483646 h 2283"/>
                <a:gd name="T36" fmla="*/ 2147483646 w 8280"/>
                <a:gd name="T37" fmla="*/ 2147483646 h 2283"/>
                <a:gd name="T38" fmla="*/ 2147483646 w 8280"/>
                <a:gd name="T39" fmla="*/ 2147483646 h 2283"/>
                <a:gd name="T40" fmla="*/ 2147483646 w 8280"/>
                <a:gd name="T41" fmla="*/ 2147483646 h 2283"/>
                <a:gd name="T42" fmla="*/ 2147483646 w 8280"/>
                <a:gd name="T43" fmla="*/ 2147483646 h 2283"/>
                <a:gd name="T44" fmla="*/ 2147483646 w 8280"/>
                <a:gd name="T45" fmla="*/ 2147483646 h 2283"/>
                <a:gd name="T46" fmla="*/ 2147483646 w 8280"/>
                <a:gd name="T47" fmla="*/ 2147483646 h 2283"/>
                <a:gd name="T48" fmla="*/ 2147483646 w 8280"/>
                <a:gd name="T49" fmla="*/ 2147483646 h 2283"/>
                <a:gd name="T50" fmla="*/ 2147483646 w 8280"/>
                <a:gd name="T51" fmla="*/ 2147483646 h 2283"/>
                <a:gd name="T52" fmla="*/ 2147483646 w 8280"/>
                <a:gd name="T53" fmla="*/ 2147483646 h 2283"/>
                <a:gd name="T54" fmla="*/ 2147483646 w 8280"/>
                <a:gd name="T55" fmla="*/ 2147483646 h 2283"/>
                <a:gd name="T56" fmla="*/ 2147483646 w 8280"/>
                <a:gd name="T57" fmla="*/ 2147483646 h 2283"/>
                <a:gd name="T58" fmla="*/ 2147483646 w 8280"/>
                <a:gd name="T59" fmla="*/ 2147483646 h 2283"/>
                <a:gd name="T60" fmla="*/ 2147483646 w 8280"/>
                <a:gd name="T61" fmla="*/ 2147483646 h 2283"/>
                <a:gd name="T62" fmla="*/ 2147483646 w 8280"/>
                <a:gd name="T63" fmla="*/ 2147483646 h 2283"/>
                <a:gd name="T64" fmla="*/ 2147483646 w 8280"/>
                <a:gd name="T65" fmla="*/ 2147483646 h 228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280"/>
                <a:gd name="T100" fmla="*/ 0 h 2283"/>
                <a:gd name="T101" fmla="*/ 8280 w 8280"/>
                <a:gd name="T102" fmla="*/ 2283 h 228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280" h="2283">
                  <a:moveTo>
                    <a:pt x="8280" y="2034"/>
                  </a:moveTo>
                  <a:lnTo>
                    <a:pt x="8251" y="1980"/>
                  </a:lnTo>
                  <a:lnTo>
                    <a:pt x="8234" y="1890"/>
                  </a:lnTo>
                  <a:lnTo>
                    <a:pt x="8222" y="1771"/>
                  </a:lnTo>
                  <a:lnTo>
                    <a:pt x="8188" y="1626"/>
                  </a:lnTo>
                  <a:lnTo>
                    <a:pt x="8130" y="1462"/>
                  </a:lnTo>
                  <a:lnTo>
                    <a:pt x="8043" y="1286"/>
                  </a:lnTo>
                  <a:lnTo>
                    <a:pt x="7922" y="1102"/>
                  </a:lnTo>
                  <a:lnTo>
                    <a:pt x="7755" y="916"/>
                  </a:lnTo>
                  <a:lnTo>
                    <a:pt x="7529" y="732"/>
                  </a:lnTo>
                  <a:lnTo>
                    <a:pt x="7246" y="559"/>
                  </a:lnTo>
                  <a:lnTo>
                    <a:pt x="6883" y="396"/>
                  </a:lnTo>
                  <a:lnTo>
                    <a:pt x="6444" y="256"/>
                  </a:lnTo>
                  <a:lnTo>
                    <a:pt x="5924" y="140"/>
                  </a:lnTo>
                  <a:lnTo>
                    <a:pt x="5289" y="55"/>
                  </a:lnTo>
                  <a:lnTo>
                    <a:pt x="4550" y="8"/>
                  </a:lnTo>
                  <a:lnTo>
                    <a:pt x="3707" y="0"/>
                  </a:lnTo>
                  <a:lnTo>
                    <a:pt x="3343" y="13"/>
                  </a:lnTo>
                  <a:lnTo>
                    <a:pt x="2962" y="42"/>
                  </a:lnTo>
                  <a:lnTo>
                    <a:pt x="2581" y="88"/>
                  </a:lnTo>
                  <a:lnTo>
                    <a:pt x="2194" y="147"/>
                  </a:lnTo>
                  <a:lnTo>
                    <a:pt x="1830" y="224"/>
                  </a:lnTo>
                  <a:lnTo>
                    <a:pt x="1472" y="319"/>
                  </a:lnTo>
                  <a:lnTo>
                    <a:pt x="1143" y="430"/>
                  </a:lnTo>
                  <a:lnTo>
                    <a:pt x="843" y="562"/>
                  </a:lnTo>
                  <a:lnTo>
                    <a:pt x="577" y="710"/>
                  </a:lnTo>
                  <a:lnTo>
                    <a:pt x="352" y="882"/>
                  </a:lnTo>
                  <a:lnTo>
                    <a:pt x="179" y="1071"/>
                  </a:lnTo>
                  <a:lnTo>
                    <a:pt x="58" y="1281"/>
                  </a:lnTo>
                  <a:lnTo>
                    <a:pt x="0" y="1512"/>
                  </a:lnTo>
                  <a:lnTo>
                    <a:pt x="17" y="1765"/>
                  </a:lnTo>
                  <a:lnTo>
                    <a:pt x="104" y="2041"/>
                  </a:lnTo>
                  <a:lnTo>
                    <a:pt x="287" y="2283"/>
                  </a:lnTo>
                  <a:lnTo>
                    <a:pt x="1141" y="2267"/>
                  </a:lnTo>
                  <a:lnTo>
                    <a:pt x="987" y="2040"/>
                  </a:lnTo>
                  <a:lnTo>
                    <a:pt x="895" y="1789"/>
                  </a:lnTo>
                  <a:lnTo>
                    <a:pt x="872" y="1561"/>
                  </a:lnTo>
                  <a:lnTo>
                    <a:pt x="912" y="1349"/>
                  </a:lnTo>
                  <a:lnTo>
                    <a:pt x="993" y="1158"/>
                  </a:lnTo>
                  <a:lnTo>
                    <a:pt x="1137" y="986"/>
                  </a:lnTo>
                  <a:lnTo>
                    <a:pt x="1316" y="831"/>
                  </a:lnTo>
                  <a:lnTo>
                    <a:pt x="1530" y="692"/>
                  </a:lnTo>
                  <a:lnTo>
                    <a:pt x="1773" y="573"/>
                  </a:lnTo>
                  <a:lnTo>
                    <a:pt x="2050" y="470"/>
                  </a:lnTo>
                  <a:lnTo>
                    <a:pt x="2338" y="380"/>
                  </a:lnTo>
                  <a:lnTo>
                    <a:pt x="2645" y="310"/>
                  </a:lnTo>
                  <a:lnTo>
                    <a:pt x="2951" y="252"/>
                  </a:lnTo>
                  <a:lnTo>
                    <a:pt x="3268" y="210"/>
                  </a:lnTo>
                  <a:lnTo>
                    <a:pt x="3580" y="181"/>
                  </a:lnTo>
                  <a:lnTo>
                    <a:pt x="3880" y="169"/>
                  </a:lnTo>
                  <a:lnTo>
                    <a:pt x="4562" y="172"/>
                  </a:lnTo>
                  <a:lnTo>
                    <a:pt x="5156" y="215"/>
                  </a:lnTo>
                  <a:lnTo>
                    <a:pt x="5670" y="291"/>
                  </a:lnTo>
                  <a:lnTo>
                    <a:pt x="6103" y="395"/>
                  </a:lnTo>
                  <a:lnTo>
                    <a:pt x="6467" y="523"/>
                  </a:lnTo>
                  <a:lnTo>
                    <a:pt x="6767" y="669"/>
                  </a:lnTo>
                  <a:lnTo>
                    <a:pt x="7010" y="828"/>
                  </a:lnTo>
                  <a:lnTo>
                    <a:pt x="7200" y="995"/>
                  </a:lnTo>
                  <a:lnTo>
                    <a:pt x="7350" y="1165"/>
                  </a:lnTo>
                  <a:lnTo>
                    <a:pt x="7454" y="1335"/>
                  </a:lnTo>
                  <a:lnTo>
                    <a:pt x="7529" y="1498"/>
                  </a:lnTo>
                  <a:lnTo>
                    <a:pt x="7587" y="1648"/>
                  </a:lnTo>
                  <a:lnTo>
                    <a:pt x="7622" y="1781"/>
                  </a:lnTo>
                  <a:lnTo>
                    <a:pt x="7645" y="1893"/>
                  </a:lnTo>
                  <a:lnTo>
                    <a:pt x="7662" y="1978"/>
                  </a:lnTo>
                  <a:lnTo>
                    <a:pt x="7679" y="2032"/>
                  </a:lnTo>
                  <a:lnTo>
                    <a:pt x="8280" y="2034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07" name="Freeform 9">
              <a:extLst>
                <a:ext uri="{FF2B5EF4-FFF2-40B4-BE49-F238E27FC236}">
                  <a16:creationId xmlns:a16="http://schemas.microsoft.com/office/drawing/2014/main" id="{9F169B66-08EA-42D2-AE3D-5ECFEBCA7C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9950" y="1320185"/>
              <a:ext cx="8866700" cy="4068097"/>
            </a:xfrm>
            <a:custGeom>
              <a:avLst/>
              <a:gdLst>
                <a:gd name="T0" fmla="*/ 2147483646 w 7067"/>
                <a:gd name="T1" fmla="*/ 2147483646 h 2131"/>
                <a:gd name="T2" fmla="*/ 2147483646 w 7067"/>
                <a:gd name="T3" fmla="*/ 2147483646 h 2131"/>
                <a:gd name="T4" fmla="*/ 2147483646 w 7067"/>
                <a:gd name="T5" fmla="*/ 2147483646 h 2131"/>
                <a:gd name="T6" fmla="*/ 2147483646 w 7067"/>
                <a:gd name="T7" fmla="*/ 2147483646 h 2131"/>
                <a:gd name="T8" fmla="*/ 2147483646 w 7067"/>
                <a:gd name="T9" fmla="*/ 2147483646 h 2131"/>
                <a:gd name="T10" fmla="*/ 2147483646 w 7067"/>
                <a:gd name="T11" fmla="*/ 2147483646 h 2131"/>
                <a:gd name="T12" fmla="*/ 2147483646 w 7067"/>
                <a:gd name="T13" fmla="*/ 2147483646 h 2131"/>
                <a:gd name="T14" fmla="*/ 2147483646 w 7067"/>
                <a:gd name="T15" fmla="*/ 2147483646 h 2131"/>
                <a:gd name="T16" fmla="*/ 2147483646 w 7067"/>
                <a:gd name="T17" fmla="*/ 2147483646 h 2131"/>
                <a:gd name="T18" fmla="*/ 2147483646 w 7067"/>
                <a:gd name="T19" fmla="*/ 2147483646 h 2131"/>
                <a:gd name="T20" fmla="*/ 2147483646 w 7067"/>
                <a:gd name="T21" fmla="*/ 2147483646 h 2131"/>
                <a:gd name="T22" fmla="*/ 2147483646 w 7067"/>
                <a:gd name="T23" fmla="*/ 2147483646 h 2131"/>
                <a:gd name="T24" fmla="*/ 2147483646 w 7067"/>
                <a:gd name="T25" fmla="*/ 2147483646 h 2131"/>
                <a:gd name="T26" fmla="*/ 2147483646 w 7067"/>
                <a:gd name="T27" fmla="*/ 2147483646 h 2131"/>
                <a:gd name="T28" fmla="*/ 0 w 7067"/>
                <a:gd name="T29" fmla="*/ 2147483646 h 2131"/>
                <a:gd name="T30" fmla="*/ 2147483646 w 7067"/>
                <a:gd name="T31" fmla="*/ 2147483646 h 2131"/>
                <a:gd name="T32" fmla="*/ 2147483646 w 7067"/>
                <a:gd name="T33" fmla="*/ 2147483646 h 2131"/>
                <a:gd name="T34" fmla="*/ 2147483646 w 7067"/>
                <a:gd name="T35" fmla="*/ 2147483646 h 2131"/>
                <a:gd name="T36" fmla="*/ 2147483646 w 7067"/>
                <a:gd name="T37" fmla="*/ 2147483646 h 2131"/>
                <a:gd name="T38" fmla="*/ 2147483646 w 7067"/>
                <a:gd name="T39" fmla="*/ 2147483646 h 2131"/>
                <a:gd name="T40" fmla="*/ 2147483646 w 7067"/>
                <a:gd name="T41" fmla="*/ 2147483646 h 2131"/>
                <a:gd name="T42" fmla="*/ 2147483646 w 7067"/>
                <a:gd name="T43" fmla="*/ 2147483646 h 2131"/>
                <a:gd name="T44" fmla="*/ 2147483646 w 7067"/>
                <a:gd name="T45" fmla="*/ 2147483646 h 2131"/>
                <a:gd name="T46" fmla="*/ 2147483646 w 7067"/>
                <a:gd name="T47" fmla="*/ 2147483646 h 2131"/>
                <a:gd name="T48" fmla="*/ 2147483646 w 7067"/>
                <a:gd name="T49" fmla="*/ 2147483646 h 2131"/>
                <a:gd name="T50" fmla="*/ 2147483646 w 7067"/>
                <a:gd name="T51" fmla="*/ 2147483646 h 2131"/>
                <a:gd name="T52" fmla="*/ 2147483646 w 7067"/>
                <a:gd name="T53" fmla="*/ 2147483646 h 2131"/>
                <a:gd name="T54" fmla="*/ 2147483646 w 7067"/>
                <a:gd name="T55" fmla="*/ 2147483646 h 2131"/>
                <a:gd name="T56" fmla="*/ 2147483646 w 7067"/>
                <a:gd name="T57" fmla="*/ 2147483646 h 2131"/>
                <a:gd name="T58" fmla="*/ 2147483646 w 7067"/>
                <a:gd name="T59" fmla="*/ 2147483646 h 2131"/>
                <a:gd name="T60" fmla="*/ 2147483646 w 7067"/>
                <a:gd name="T61" fmla="*/ 2147483646 h 2131"/>
                <a:gd name="T62" fmla="*/ 2147483646 w 7067"/>
                <a:gd name="T63" fmla="*/ 2147483646 h 2131"/>
                <a:gd name="T64" fmla="*/ 2147483646 w 7067"/>
                <a:gd name="T65" fmla="*/ 2147483646 h 213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067"/>
                <a:gd name="T100" fmla="*/ 0 h 2131"/>
                <a:gd name="T101" fmla="*/ 7067 w 7067"/>
                <a:gd name="T102" fmla="*/ 2131 h 213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067" h="2131">
                  <a:moveTo>
                    <a:pt x="7067" y="1889"/>
                  </a:moveTo>
                  <a:lnTo>
                    <a:pt x="7002" y="1802"/>
                  </a:lnTo>
                  <a:lnTo>
                    <a:pt x="6984" y="1717"/>
                  </a:lnTo>
                  <a:lnTo>
                    <a:pt x="6960" y="1606"/>
                  </a:lnTo>
                  <a:lnTo>
                    <a:pt x="6925" y="1472"/>
                  </a:lnTo>
                  <a:lnTo>
                    <a:pt x="6865" y="1324"/>
                  </a:lnTo>
                  <a:lnTo>
                    <a:pt x="6788" y="1161"/>
                  </a:lnTo>
                  <a:lnTo>
                    <a:pt x="6681" y="992"/>
                  </a:lnTo>
                  <a:lnTo>
                    <a:pt x="6526" y="823"/>
                  </a:lnTo>
                  <a:lnTo>
                    <a:pt x="6329" y="656"/>
                  </a:lnTo>
                  <a:lnTo>
                    <a:pt x="6079" y="498"/>
                  </a:lnTo>
                  <a:lnTo>
                    <a:pt x="5770" y="352"/>
                  </a:lnTo>
                  <a:lnTo>
                    <a:pt x="5395" y="226"/>
                  </a:lnTo>
                  <a:lnTo>
                    <a:pt x="4948" y="122"/>
                  </a:lnTo>
                  <a:lnTo>
                    <a:pt x="4418" y="46"/>
                  </a:lnTo>
                  <a:lnTo>
                    <a:pt x="3805" y="4"/>
                  </a:lnTo>
                  <a:lnTo>
                    <a:pt x="3102" y="0"/>
                  </a:lnTo>
                  <a:lnTo>
                    <a:pt x="2793" y="13"/>
                  </a:lnTo>
                  <a:lnTo>
                    <a:pt x="2471" y="41"/>
                  </a:lnTo>
                  <a:lnTo>
                    <a:pt x="2144" y="83"/>
                  </a:lnTo>
                  <a:lnTo>
                    <a:pt x="1828" y="141"/>
                  </a:lnTo>
                  <a:lnTo>
                    <a:pt x="1512" y="210"/>
                  </a:lnTo>
                  <a:lnTo>
                    <a:pt x="1215" y="300"/>
                  </a:lnTo>
                  <a:lnTo>
                    <a:pt x="929" y="402"/>
                  </a:lnTo>
                  <a:lnTo>
                    <a:pt x="679" y="522"/>
                  </a:lnTo>
                  <a:lnTo>
                    <a:pt x="458" y="660"/>
                  </a:lnTo>
                  <a:lnTo>
                    <a:pt x="274" y="814"/>
                  </a:lnTo>
                  <a:lnTo>
                    <a:pt x="125" y="985"/>
                  </a:lnTo>
                  <a:lnTo>
                    <a:pt x="42" y="1175"/>
                  </a:lnTo>
                  <a:lnTo>
                    <a:pt x="0" y="1386"/>
                  </a:lnTo>
                  <a:lnTo>
                    <a:pt x="24" y="1613"/>
                  </a:lnTo>
                  <a:lnTo>
                    <a:pt x="119" y="1863"/>
                  </a:lnTo>
                  <a:lnTo>
                    <a:pt x="280" y="2131"/>
                  </a:lnTo>
                  <a:lnTo>
                    <a:pt x="1185" y="2099"/>
                  </a:lnTo>
                  <a:lnTo>
                    <a:pt x="1030" y="1861"/>
                  </a:lnTo>
                  <a:lnTo>
                    <a:pt x="941" y="1639"/>
                  </a:lnTo>
                  <a:lnTo>
                    <a:pt x="905" y="1434"/>
                  </a:lnTo>
                  <a:lnTo>
                    <a:pt x="923" y="1246"/>
                  </a:lnTo>
                  <a:lnTo>
                    <a:pt x="982" y="1074"/>
                  </a:lnTo>
                  <a:lnTo>
                    <a:pt x="1084" y="919"/>
                  </a:lnTo>
                  <a:lnTo>
                    <a:pt x="1221" y="780"/>
                  </a:lnTo>
                  <a:lnTo>
                    <a:pt x="1393" y="655"/>
                  </a:lnTo>
                  <a:lnTo>
                    <a:pt x="1590" y="545"/>
                  </a:lnTo>
                  <a:lnTo>
                    <a:pt x="1804" y="448"/>
                  </a:lnTo>
                  <a:lnTo>
                    <a:pt x="2042" y="369"/>
                  </a:lnTo>
                  <a:lnTo>
                    <a:pt x="2280" y="304"/>
                  </a:lnTo>
                  <a:lnTo>
                    <a:pt x="2536" y="250"/>
                  </a:lnTo>
                  <a:lnTo>
                    <a:pt x="2793" y="210"/>
                  </a:lnTo>
                  <a:lnTo>
                    <a:pt x="3043" y="183"/>
                  </a:lnTo>
                  <a:lnTo>
                    <a:pt x="3293" y="170"/>
                  </a:lnTo>
                  <a:lnTo>
                    <a:pt x="3823" y="172"/>
                  </a:lnTo>
                  <a:lnTo>
                    <a:pt x="4293" y="208"/>
                  </a:lnTo>
                  <a:lnTo>
                    <a:pt x="4692" y="273"/>
                  </a:lnTo>
                  <a:lnTo>
                    <a:pt x="5037" y="364"/>
                  </a:lnTo>
                  <a:lnTo>
                    <a:pt x="5335" y="479"/>
                  </a:lnTo>
                  <a:lnTo>
                    <a:pt x="5573" y="607"/>
                  </a:lnTo>
                  <a:lnTo>
                    <a:pt x="5782" y="751"/>
                  </a:lnTo>
                  <a:lnTo>
                    <a:pt x="5942" y="900"/>
                  </a:lnTo>
                  <a:lnTo>
                    <a:pt x="6073" y="1055"/>
                  </a:lnTo>
                  <a:lnTo>
                    <a:pt x="6175" y="1207"/>
                  </a:lnTo>
                  <a:lnTo>
                    <a:pt x="6252" y="1354"/>
                  </a:lnTo>
                  <a:lnTo>
                    <a:pt x="6300" y="1492"/>
                  </a:lnTo>
                  <a:lnTo>
                    <a:pt x="6347" y="1615"/>
                  </a:lnTo>
                  <a:lnTo>
                    <a:pt x="6371" y="1718"/>
                  </a:lnTo>
                  <a:lnTo>
                    <a:pt x="6389" y="1800"/>
                  </a:lnTo>
                  <a:lnTo>
                    <a:pt x="6403" y="1889"/>
                  </a:lnTo>
                  <a:lnTo>
                    <a:pt x="7067" y="1889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08" name="Freeform 10">
              <a:extLst>
                <a:ext uri="{FF2B5EF4-FFF2-40B4-BE49-F238E27FC236}">
                  <a16:creationId xmlns:a16="http://schemas.microsoft.com/office/drawing/2014/main" id="{1F8E7122-E2D0-4398-A4D2-4421052D5F2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0700" y="1533218"/>
              <a:ext cx="7205200" cy="3855065"/>
            </a:xfrm>
            <a:custGeom>
              <a:avLst/>
              <a:gdLst>
                <a:gd name="T0" fmla="*/ 2147483646 w 924"/>
                <a:gd name="T1" fmla="*/ 2147483646 h 1505"/>
                <a:gd name="T2" fmla="*/ 0 w 924"/>
                <a:gd name="T3" fmla="*/ 2147483646 h 1505"/>
                <a:gd name="T4" fmla="*/ 2147483646 w 924"/>
                <a:gd name="T5" fmla="*/ 2147483646 h 1505"/>
                <a:gd name="T6" fmla="*/ 2147483646 w 924"/>
                <a:gd name="T7" fmla="*/ 2147483646 h 1505"/>
                <a:gd name="T8" fmla="*/ 2147483646 w 924"/>
                <a:gd name="T9" fmla="*/ 2147483646 h 1505"/>
                <a:gd name="T10" fmla="*/ 2147483646 w 924"/>
                <a:gd name="T11" fmla="*/ 2147483646 h 1505"/>
                <a:gd name="T12" fmla="*/ 2147483646 w 924"/>
                <a:gd name="T13" fmla="*/ 2147483646 h 1505"/>
                <a:gd name="T14" fmla="*/ 2147483646 w 924"/>
                <a:gd name="T15" fmla="*/ 2147483646 h 1505"/>
                <a:gd name="T16" fmla="*/ 2147483646 w 924"/>
                <a:gd name="T17" fmla="*/ 2147483646 h 1505"/>
                <a:gd name="T18" fmla="*/ 2147483646 w 924"/>
                <a:gd name="T19" fmla="*/ 2147483646 h 1505"/>
                <a:gd name="T20" fmla="*/ 2147483646 w 924"/>
                <a:gd name="T21" fmla="*/ 2147483646 h 1505"/>
                <a:gd name="T22" fmla="*/ 2147483646 w 924"/>
                <a:gd name="T23" fmla="*/ 2147483646 h 1505"/>
                <a:gd name="T24" fmla="*/ 2147483646 w 924"/>
                <a:gd name="T25" fmla="*/ 2147483646 h 1505"/>
                <a:gd name="T26" fmla="*/ 2147483646 w 924"/>
                <a:gd name="T27" fmla="*/ 2147483646 h 1505"/>
                <a:gd name="T28" fmla="*/ 2147483646 w 924"/>
                <a:gd name="T29" fmla="*/ 2147483646 h 1505"/>
                <a:gd name="T30" fmla="*/ 2147483646 w 924"/>
                <a:gd name="T31" fmla="*/ 2147483646 h 1505"/>
                <a:gd name="T32" fmla="*/ 2147483646 w 924"/>
                <a:gd name="T33" fmla="*/ 2147483646 h 1505"/>
                <a:gd name="T34" fmla="*/ 2147483646 w 924"/>
                <a:gd name="T35" fmla="*/ 2147483646 h 1505"/>
                <a:gd name="T36" fmla="*/ 2147483646 w 924"/>
                <a:gd name="T37" fmla="*/ 2147483646 h 1505"/>
                <a:gd name="T38" fmla="*/ 2147483646 w 924"/>
                <a:gd name="T39" fmla="*/ 2147483646 h 1505"/>
                <a:gd name="T40" fmla="*/ 2147483646 w 924"/>
                <a:gd name="T41" fmla="*/ 2147483646 h 1505"/>
                <a:gd name="T42" fmla="*/ 2147483646 w 924"/>
                <a:gd name="T43" fmla="*/ 2147483646 h 1505"/>
                <a:gd name="T44" fmla="*/ 2147483646 w 924"/>
                <a:gd name="T45" fmla="*/ 2147483646 h 1505"/>
                <a:gd name="T46" fmla="*/ 2147483646 w 924"/>
                <a:gd name="T47" fmla="*/ 2147483646 h 1505"/>
                <a:gd name="T48" fmla="*/ 2147483646 w 924"/>
                <a:gd name="T49" fmla="*/ 2147483646 h 1505"/>
                <a:gd name="T50" fmla="*/ 2147483646 w 924"/>
                <a:gd name="T51" fmla="*/ 2147483646 h 1505"/>
                <a:gd name="T52" fmla="*/ 2147483646 w 924"/>
                <a:gd name="T53" fmla="*/ 2147483646 h 1505"/>
                <a:gd name="T54" fmla="*/ 2147483646 w 924"/>
                <a:gd name="T55" fmla="*/ 2147483646 h 1505"/>
                <a:gd name="T56" fmla="*/ 2147483646 w 924"/>
                <a:gd name="T57" fmla="*/ 2147483646 h 1505"/>
                <a:gd name="T58" fmla="*/ 2147483646 w 924"/>
                <a:gd name="T59" fmla="*/ 2147483646 h 1505"/>
                <a:gd name="T60" fmla="*/ 2147483646 w 924"/>
                <a:gd name="T61" fmla="*/ 2147483646 h 1505"/>
                <a:gd name="T62" fmla="*/ 2147483646 w 924"/>
                <a:gd name="T63" fmla="*/ 2147483646 h 1505"/>
                <a:gd name="T64" fmla="*/ 2147483646 w 924"/>
                <a:gd name="T65" fmla="*/ 2147483646 h 150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24"/>
                <a:gd name="T100" fmla="*/ 0 h 1505"/>
                <a:gd name="T101" fmla="*/ 924 w 924"/>
                <a:gd name="T102" fmla="*/ 1505 h 150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24" h="1505">
                  <a:moveTo>
                    <a:pt x="47" y="1505"/>
                  </a:moveTo>
                  <a:lnTo>
                    <a:pt x="21" y="1319"/>
                  </a:lnTo>
                  <a:lnTo>
                    <a:pt x="6" y="1146"/>
                  </a:lnTo>
                  <a:lnTo>
                    <a:pt x="0" y="986"/>
                  </a:lnTo>
                  <a:lnTo>
                    <a:pt x="3" y="839"/>
                  </a:lnTo>
                  <a:lnTo>
                    <a:pt x="13" y="705"/>
                  </a:lnTo>
                  <a:lnTo>
                    <a:pt x="30" y="584"/>
                  </a:lnTo>
                  <a:lnTo>
                    <a:pt x="53" y="476"/>
                  </a:lnTo>
                  <a:lnTo>
                    <a:pt x="82" y="378"/>
                  </a:lnTo>
                  <a:lnTo>
                    <a:pt x="115" y="292"/>
                  </a:lnTo>
                  <a:lnTo>
                    <a:pt x="151" y="217"/>
                  </a:lnTo>
                  <a:lnTo>
                    <a:pt x="191" y="155"/>
                  </a:lnTo>
                  <a:lnTo>
                    <a:pt x="231" y="104"/>
                  </a:lnTo>
                  <a:lnTo>
                    <a:pt x="274" y="62"/>
                  </a:lnTo>
                  <a:lnTo>
                    <a:pt x="317" y="31"/>
                  </a:lnTo>
                  <a:lnTo>
                    <a:pt x="359" y="10"/>
                  </a:lnTo>
                  <a:lnTo>
                    <a:pt x="401" y="0"/>
                  </a:lnTo>
                  <a:lnTo>
                    <a:pt x="490" y="1"/>
                  </a:lnTo>
                  <a:lnTo>
                    <a:pt x="569" y="29"/>
                  </a:lnTo>
                  <a:lnTo>
                    <a:pt x="636" y="80"/>
                  </a:lnTo>
                  <a:lnTo>
                    <a:pt x="694" y="151"/>
                  </a:lnTo>
                  <a:lnTo>
                    <a:pt x="744" y="241"/>
                  </a:lnTo>
                  <a:lnTo>
                    <a:pt x="784" y="341"/>
                  </a:lnTo>
                  <a:lnTo>
                    <a:pt x="819" y="453"/>
                  </a:lnTo>
                  <a:lnTo>
                    <a:pt x="846" y="569"/>
                  </a:lnTo>
                  <a:lnTo>
                    <a:pt x="868" y="690"/>
                  </a:lnTo>
                  <a:lnTo>
                    <a:pt x="885" y="809"/>
                  </a:lnTo>
                  <a:lnTo>
                    <a:pt x="898" y="924"/>
                  </a:lnTo>
                  <a:lnTo>
                    <a:pt x="906" y="1031"/>
                  </a:lnTo>
                  <a:lnTo>
                    <a:pt x="914" y="1127"/>
                  </a:lnTo>
                  <a:lnTo>
                    <a:pt x="918" y="1208"/>
                  </a:lnTo>
                  <a:lnTo>
                    <a:pt x="921" y="1272"/>
                  </a:lnTo>
                  <a:lnTo>
                    <a:pt x="924" y="1313"/>
                  </a:lnTo>
                  <a:lnTo>
                    <a:pt x="822" y="1312"/>
                  </a:lnTo>
                  <a:lnTo>
                    <a:pt x="819" y="1272"/>
                  </a:lnTo>
                  <a:lnTo>
                    <a:pt x="816" y="1211"/>
                  </a:lnTo>
                  <a:lnTo>
                    <a:pt x="810" y="1136"/>
                  </a:lnTo>
                  <a:lnTo>
                    <a:pt x="804" y="1048"/>
                  </a:lnTo>
                  <a:lnTo>
                    <a:pt x="794" y="950"/>
                  </a:lnTo>
                  <a:lnTo>
                    <a:pt x="783" y="846"/>
                  </a:lnTo>
                  <a:lnTo>
                    <a:pt x="769" y="739"/>
                  </a:lnTo>
                  <a:lnTo>
                    <a:pt x="750" y="631"/>
                  </a:lnTo>
                  <a:lnTo>
                    <a:pt x="728" y="527"/>
                  </a:lnTo>
                  <a:lnTo>
                    <a:pt x="702" y="428"/>
                  </a:lnTo>
                  <a:lnTo>
                    <a:pt x="671" y="339"/>
                  </a:lnTo>
                  <a:lnTo>
                    <a:pt x="635" y="261"/>
                  </a:lnTo>
                  <a:lnTo>
                    <a:pt x="593" y="197"/>
                  </a:lnTo>
                  <a:lnTo>
                    <a:pt x="546" y="153"/>
                  </a:lnTo>
                  <a:lnTo>
                    <a:pt x="493" y="129"/>
                  </a:lnTo>
                  <a:lnTo>
                    <a:pt x="432" y="131"/>
                  </a:lnTo>
                  <a:lnTo>
                    <a:pt x="402" y="142"/>
                  </a:lnTo>
                  <a:lnTo>
                    <a:pt x="372" y="163"/>
                  </a:lnTo>
                  <a:lnTo>
                    <a:pt x="340" y="191"/>
                  </a:lnTo>
                  <a:lnTo>
                    <a:pt x="309" y="230"/>
                  </a:lnTo>
                  <a:lnTo>
                    <a:pt x="279" y="278"/>
                  </a:lnTo>
                  <a:lnTo>
                    <a:pt x="250" y="336"/>
                  </a:lnTo>
                  <a:lnTo>
                    <a:pt x="224" y="403"/>
                  </a:lnTo>
                  <a:lnTo>
                    <a:pt x="201" y="481"/>
                  </a:lnTo>
                  <a:lnTo>
                    <a:pt x="181" y="568"/>
                  </a:lnTo>
                  <a:lnTo>
                    <a:pt x="165" y="666"/>
                  </a:lnTo>
                  <a:lnTo>
                    <a:pt x="155" y="776"/>
                  </a:lnTo>
                  <a:lnTo>
                    <a:pt x="149" y="894"/>
                  </a:lnTo>
                  <a:lnTo>
                    <a:pt x="151" y="1024"/>
                  </a:lnTo>
                  <a:lnTo>
                    <a:pt x="159" y="1165"/>
                  </a:lnTo>
                  <a:lnTo>
                    <a:pt x="175" y="1318"/>
                  </a:lnTo>
                  <a:lnTo>
                    <a:pt x="200" y="1481"/>
                  </a:lnTo>
                  <a:lnTo>
                    <a:pt x="47" y="1505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09" name="Freeform 11">
              <a:extLst>
                <a:ext uri="{FF2B5EF4-FFF2-40B4-BE49-F238E27FC236}">
                  <a16:creationId xmlns:a16="http://schemas.microsoft.com/office/drawing/2014/main" id="{C199CC14-0564-44F2-9552-48A0CDD45CA5}"/>
                </a:ext>
              </a:extLst>
            </p:cNvPr>
            <p:cNvSpPr>
              <a:spLocks/>
            </p:cNvSpPr>
            <p:nvPr/>
          </p:nvSpPr>
          <p:spPr bwMode="auto">
            <a:xfrm>
              <a:off x="663571" y="5671965"/>
              <a:ext cx="3879900" cy="1718597"/>
            </a:xfrm>
            <a:custGeom>
              <a:avLst/>
              <a:gdLst>
                <a:gd name="T0" fmla="*/ 2147483646 w 1935"/>
                <a:gd name="T1" fmla="*/ 2147483646 h 714"/>
                <a:gd name="T2" fmla="*/ 2147483646 w 1935"/>
                <a:gd name="T3" fmla="*/ 2147483646 h 714"/>
                <a:gd name="T4" fmla="*/ 2147483646 w 1935"/>
                <a:gd name="T5" fmla="*/ 2147483646 h 714"/>
                <a:gd name="T6" fmla="*/ 2147483646 w 1935"/>
                <a:gd name="T7" fmla="*/ 2147483646 h 714"/>
                <a:gd name="T8" fmla="*/ 2147483646 w 1935"/>
                <a:gd name="T9" fmla="*/ 2147483646 h 714"/>
                <a:gd name="T10" fmla="*/ 2147483646 w 1935"/>
                <a:gd name="T11" fmla="*/ 2147483646 h 714"/>
                <a:gd name="T12" fmla="*/ 2147483646 w 1935"/>
                <a:gd name="T13" fmla="*/ 2147483646 h 714"/>
                <a:gd name="T14" fmla="*/ 2147483646 w 1935"/>
                <a:gd name="T15" fmla="*/ 2147483646 h 714"/>
                <a:gd name="T16" fmla="*/ 2147483646 w 1935"/>
                <a:gd name="T17" fmla="*/ 2147483646 h 714"/>
                <a:gd name="T18" fmla="*/ 2147483646 w 1935"/>
                <a:gd name="T19" fmla="*/ 2147483646 h 714"/>
                <a:gd name="T20" fmla="*/ 2147483646 w 1935"/>
                <a:gd name="T21" fmla="*/ 2147483646 h 714"/>
                <a:gd name="T22" fmla="*/ 2147483646 w 1935"/>
                <a:gd name="T23" fmla="*/ 2147483646 h 714"/>
                <a:gd name="T24" fmla="*/ 2147483646 w 1935"/>
                <a:gd name="T25" fmla="*/ 2147483646 h 714"/>
                <a:gd name="T26" fmla="*/ 2147483646 w 1935"/>
                <a:gd name="T27" fmla="*/ 2147483646 h 714"/>
                <a:gd name="T28" fmla="*/ 2147483646 w 1935"/>
                <a:gd name="T29" fmla="*/ 2147483646 h 714"/>
                <a:gd name="T30" fmla="*/ 2147483646 w 1935"/>
                <a:gd name="T31" fmla="*/ 2147483646 h 714"/>
                <a:gd name="T32" fmla="*/ 2147483646 w 1935"/>
                <a:gd name="T33" fmla="*/ 2147483646 h 714"/>
                <a:gd name="T34" fmla="*/ 2147483646 w 1935"/>
                <a:gd name="T35" fmla="*/ 2147483646 h 714"/>
                <a:gd name="T36" fmla="*/ 2147483646 w 1935"/>
                <a:gd name="T37" fmla="*/ 2147483646 h 714"/>
                <a:gd name="T38" fmla="*/ 2147483646 w 1935"/>
                <a:gd name="T39" fmla="*/ 2147483646 h 714"/>
                <a:gd name="T40" fmla="*/ 2147483646 w 1935"/>
                <a:gd name="T41" fmla="*/ 2147483646 h 714"/>
                <a:gd name="T42" fmla="*/ 2147483646 w 1935"/>
                <a:gd name="T43" fmla="*/ 2147483646 h 714"/>
                <a:gd name="T44" fmla="*/ 2147483646 w 1935"/>
                <a:gd name="T45" fmla="*/ 2147483646 h 714"/>
                <a:gd name="T46" fmla="*/ 2147483646 w 1935"/>
                <a:gd name="T47" fmla="*/ 2147483646 h 714"/>
                <a:gd name="T48" fmla="*/ 2147483646 w 1935"/>
                <a:gd name="T49" fmla="*/ 2147483646 h 714"/>
                <a:gd name="T50" fmla="*/ 2147483646 w 1935"/>
                <a:gd name="T51" fmla="*/ 2147483646 h 714"/>
                <a:gd name="T52" fmla="*/ 2147483646 w 1935"/>
                <a:gd name="T53" fmla="*/ 2147483646 h 714"/>
                <a:gd name="T54" fmla="*/ 2147483646 w 1935"/>
                <a:gd name="T55" fmla="*/ 2147483646 h 714"/>
                <a:gd name="T56" fmla="*/ 2147483646 w 1935"/>
                <a:gd name="T57" fmla="*/ 2147483646 h 714"/>
                <a:gd name="T58" fmla="*/ 2147483646 w 1935"/>
                <a:gd name="T59" fmla="*/ 2147483646 h 714"/>
                <a:gd name="T60" fmla="*/ 2147483646 w 1935"/>
                <a:gd name="T61" fmla="*/ 2147483646 h 714"/>
                <a:gd name="T62" fmla="*/ 2147483646 w 1935"/>
                <a:gd name="T63" fmla="*/ 2147483646 h 714"/>
                <a:gd name="T64" fmla="*/ 2147483646 w 1935"/>
                <a:gd name="T65" fmla="*/ 2147483646 h 714"/>
                <a:gd name="T66" fmla="*/ 2147483646 w 1935"/>
                <a:gd name="T67" fmla="*/ 2147483646 h 714"/>
                <a:gd name="T68" fmla="*/ 2147483646 w 1935"/>
                <a:gd name="T69" fmla="*/ 2147483646 h 714"/>
                <a:gd name="T70" fmla="*/ 2147483646 w 1935"/>
                <a:gd name="T71" fmla="*/ 2147483646 h 714"/>
                <a:gd name="T72" fmla="*/ 2147483646 w 1935"/>
                <a:gd name="T73" fmla="*/ 2147483646 h 714"/>
                <a:gd name="T74" fmla="*/ 2147483646 w 1935"/>
                <a:gd name="T75" fmla="*/ 2147483646 h 714"/>
                <a:gd name="T76" fmla="*/ 2147483646 w 1935"/>
                <a:gd name="T77" fmla="*/ 2147483646 h 714"/>
                <a:gd name="T78" fmla="*/ 2147483646 w 1935"/>
                <a:gd name="T79" fmla="*/ 2147483646 h 714"/>
                <a:gd name="T80" fmla="*/ 2147483646 w 1935"/>
                <a:gd name="T81" fmla="*/ 2147483646 h 714"/>
                <a:gd name="T82" fmla="*/ 2147483646 w 1935"/>
                <a:gd name="T83" fmla="*/ 2147483646 h 714"/>
                <a:gd name="T84" fmla="*/ 2147483646 w 1935"/>
                <a:gd name="T85" fmla="*/ 2147483646 h 714"/>
                <a:gd name="T86" fmla="*/ 2147483646 w 1935"/>
                <a:gd name="T87" fmla="*/ 2147483646 h 714"/>
                <a:gd name="T88" fmla="*/ 2147483646 w 1935"/>
                <a:gd name="T89" fmla="*/ 2147483646 h 714"/>
                <a:gd name="T90" fmla="*/ 2147483646 w 1935"/>
                <a:gd name="T91" fmla="*/ 2147483646 h 714"/>
                <a:gd name="T92" fmla="*/ 2147483646 w 1935"/>
                <a:gd name="T93" fmla="*/ 2147483646 h 714"/>
                <a:gd name="T94" fmla="*/ 2147483646 w 1935"/>
                <a:gd name="T95" fmla="*/ 2147483646 h 714"/>
                <a:gd name="T96" fmla="*/ 2147483646 w 1935"/>
                <a:gd name="T97" fmla="*/ 2147483646 h 714"/>
                <a:gd name="T98" fmla="*/ 2147483646 w 1935"/>
                <a:gd name="T99" fmla="*/ 2147483646 h 714"/>
                <a:gd name="T100" fmla="*/ 2147483646 w 1935"/>
                <a:gd name="T101" fmla="*/ 2147483646 h 714"/>
                <a:gd name="T102" fmla="*/ 2147483646 w 1935"/>
                <a:gd name="T103" fmla="*/ 2147483646 h 714"/>
                <a:gd name="T104" fmla="*/ 2147483646 w 1935"/>
                <a:gd name="T105" fmla="*/ 2147483646 h 714"/>
                <a:gd name="T106" fmla="*/ 2147483646 w 1935"/>
                <a:gd name="T107" fmla="*/ 2147483646 h 714"/>
                <a:gd name="T108" fmla="*/ 2147483646 w 1935"/>
                <a:gd name="T109" fmla="*/ 2147483646 h 714"/>
                <a:gd name="T110" fmla="*/ 2147483646 w 1935"/>
                <a:gd name="T111" fmla="*/ 2147483646 h 714"/>
                <a:gd name="T112" fmla="*/ 2147483646 w 1935"/>
                <a:gd name="T113" fmla="*/ 2147483646 h 714"/>
                <a:gd name="T114" fmla="*/ 2147483646 w 1935"/>
                <a:gd name="T115" fmla="*/ 2147483646 h 71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935"/>
                <a:gd name="T175" fmla="*/ 0 h 714"/>
                <a:gd name="T176" fmla="*/ 1935 w 1935"/>
                <a:gd name="T177" fmla="*/ 714 h 71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935" h="714">
                  <a:moveTo>
                    <a:pt x="429" y="248"/>
                  </a:moveTo>
                  <a:lnTo>
                    <a:pt x="412" y="240"/>
                  </a:lnTo>
                  <a:lnTo>
                    <a:pt x="393" y="236"/>
                  </a:lnTo>
                  <a:lnTo>
                    <a:pt x="379" y="231"/>
                  </a:lnTo>
                  <a:lnTo>
                    <a:pt x="364" y="226"/>
                  </a:lnTo>
                  <a:lnTo>
                    <a:pt x="345" y="221"/>
                  </a:lnTo>
                  <a:lnTo>
                    <a:pt x="331" y="219"/>
                  </a:lnTo>
                  <a:lnTo>
                    <a:pt x="317" y="217"/>
                  </a:lnTo>
                  <a:lnTo>
                    <a:pt x="305" y="214"/>
                  </a:lnTo>
                  <a:lnTo>
                    <a:pt x="288" y="212"/>
                  </a:lnTo>
                  <a:lnTo>
                    <a:pt x="274" y="209"/>
                  </a:lnTo>
                  <a:lnTo>
                    <a:pt x="262" y="209"/>
                  </a:lnTo>
                  <a:lnTo>
                    <a:pt x="250" y="209"/>
                  </a:lnTo>
                  <a:lnTo>
                    <a:pt x="236" y="207"/>
                  </a:lnTo>
                  <a:lnTo>
                    <a:pt x="224" y="207"/>
                  </a:lnTo>
                  <a:lnTo>
                    <a:pt x="212" y="209"/>
                  </a:lnTo>
                  <a:lnTo>
                    <a:pt x="202" y="212"/>
                  </a:lnTo>
                  <a:lnTo>
                    <a:pt x="191" y="212"/>
                  </a:lnTo>
                  <a:lnTo>
                    <a:pt x="179" y="212"/>
                  </a:lnTo>
                  <a:lnTo>
                    <a:pt x="167" y="214"/>
                  </a:lnTo>
                  <a:lnTo>
                    <a:pt x="157" y="217"/>
                  </a:lnTo>
                  <a:lnTo>
                    <a:pt x="148" y="219"/>
                  </a:lnTo>
                  <a:lnTo>
                    <a:pt x="138" y="221"/>
                  </a:lnTo>
                  <a:lnTo>
                    <a:pt x="129" y="224"/>
                  </a:lnTo>
                  <a:lnTo>
                    <a:pt x="119" y="228"/>
                  </a:lnTo>
                  <a:lnTo>
                    <a:pt x="103" y="233"/>
                  </a:lnTo>
                  <a:lnTo>
                    <a:pt x="88" y="243"/>
                  </a:lnTo>
                  <a:lnTo>
                    <a:pt x="72" y="252"/>
                  </a:lnTo>
                  <a:lnTo>
                    <a:pt x="62" y="264"/>
                  </a:lnTo>
                  <a:lnTo>
                    <a:pt x="48" y="274"/>
                  </a:lnTo>
                  <a:lnTo>
                    <a:pt x="41" y="286"/>
                  </a:lnTo>
                  <a:lnTo>
                    <a:pt x="31" y="297"/>
                  </a:lnTo>
                  <a:lnTo>
                    <a:pt x="24" y="312"/>
                  </a:lnTo>
                  <a:lnTo>
                    <a:pt x="15" y="324"/>
                  </a:lnTo>
                  <a:lnTo>
                    <a:pt x="12" y="338"/>
                  </a:lnTo>
                  <a:lnTo>
                    <a:pt x="7" y="355"/>
                  </a:lnTo>
                  <a:lnTo>
                    <a:pt x="5" y="369"/>
                  </a:lnTo>
                  <a:lnTo>
                    <a:pt x="0" y="385"/>
                  </a:lnTo>
                  <a:lnTo>
                    <a:pt x="0" y="400"/>
                  </a:lnTo>
                  <a:lnTo>
                    <a:pt x="0" y="416"/>
                  </a:lnTo>
                  <a:lnTo>
                    <a:pt x="3" y="433"/>
                  </a:lnTo>
                  <a:lnTo>
                    <a:pt x="5" y="447"/>
                  </a:lnTo>
                  <a:lnTo>
                    <a:pt x="10" y="464"/>
                  </a:lnTo>
                  <a:lnTo>
                    <a:pt x="15" y="481"/>
                  </a:lnTo>
                  <a:lnTo>
                    <a:pt x="24" y="497"/>
                  </a:lnTo>
                  <a:lnTo>
                    <a:pt x="29" y="512"/>
                  </a:lnTo>
                  <a:lnTo>
                    <a:pt x="38" y="523"/>
                  </a:lnTo>
                  <a:lnTo>
                    <a:pt x="48" y="535"/>
                  </a:lnTo>
                  <a:lnTo>
                    <a:pt x="60" y="547"/>
                  </a:lnTo>
                  <a:lnTo>
                    <a:pt x="72" y="554"/>
                  </a:lnTo>
                  <a:lnTo>
                    <a:pt x="88" y="564"/>
                  </a:lnTo>
                  <a:lnTo>
                    <a:pt x="103" y="571"/>
                  </a:lnTo>
                  <a:lnTo>
                    <a:pt x="122" y="578"/>
                  </a:lnTo>
                  <a:lnTo>
                    <a:pt x="138" y="581"/>
                  </a:lnTo>
                  <a:lnTo>
                    <a:pt x="155" y="583"/>
                  </a:lnTo>
                  <a:lnTo>
                    <a:pt x="164" y="583"/>
                  </a:lnTo>
                  <a:lnTo>
                    <a:pt x="174" y="585"/>
                  </a:lnTo>
                  <a:lnTo>
                    <a:pt x="183" y="588"/>
                  </a:lnTo>
                  <a:lnTo>
                    <a:pt x="193" y="590"/>
                  </a:lnTo>
                  <a:lnTo>
                    <a:pt x="202" y="590"/>
                  </a:lnTo>
                  <a:lnTo>
                    <a:pt x="212" y="590"/>
                  </a:lnTo>
                  <a:lnTo>
                    <a:pt x="222" y="590"/>
                  </a:lnTo>
                  <a:lnTo>
                    <a:pt x="233" y="590"/>
                  </a:lnTo>
                  <a:lnTo>
                    <a:pt x="243" y="590"/>
                  </a:lnTo>
                  <a:lnTo>
                    <a:pt x="252" y="590"/>
                  </a:lnTo>
                  <a:lnTo>
                    <a:pt x="262" y="590"/>
                  </a:lnTo>
                  <a:lnTo>
                    <a:pt x="274" y="590"/>
                  </a:lnTo>
                  <a:lnTo>
                    <a:pt x="291" y="588"/>
                  </a:lnTo>
                  <a:lnTo>
                    <a:pt x="310" y="585"/>
                  </a:lnTo>
                  <a:lnTo>
                    <a:pt x="317" y="583"/>
                  </a:lnTo>
                  <a:lnTo>
                    <a:pt x="329" y="583"/>
                  </a:lnTo>
                  <a:lnTo>
                    <a:pt x="336" y="583"/>
                  </a:lnTo>
                  <a:lnTo>
                    <a:pt x="345" y="583"/>
                  </a:lnTo>
                  <a:lnTo>
                    <a:pt x="364" y="578"/>
                  </a:lnTo>
                  <a:lnTo>
                    <a:pt x="381" y="578"/>
                  </a:lnTo>
                  <a:lnTo>
                    <a:pt x="395" y="573"/>
                  </a:lnTo>
                  <a:lnTo>
                    <a:pt x="412" y="571"/>
                  </a:lnTo>
                  <a:lnTo>
                    <a:pt x="424" y="569"/>
                  </a:lnTo>
                  <a:lnTo>
                    <a:pt x="436" y="566"/>
                  </a:lnTo>
                  <a:lnTo>
                    <a:pt x="445" y="564"/>
                  </a:lnTo>
                  <a:lnTo>
                    <a:pt x="455" y="564"/>
                  </a:lnTo>
                  <a:lnTo>
                    <a:pt x="467" y="559"/>
                  </a:lnTo>
                  <a:lnTo>
                    <a:pt x="471" y="559"/>
                  </a:lnTo>
                  <a:lnTo>
                    <a:pt x="474" y="566"/>
                  </a:lnTo>
                  <a:lnTo>
                    <a:pt x="476" y="571"/>
                  </a:lnTo>
                  <a:lnTo>
                    <a:pt x="483" y="583"/>
                  </a:lnTo>
                  <a:lnTo>
                    <a:pt x="488" y="595"/>
                  </a:lnTo>
                  <a:lnTo>
                    <a:pt x="498" y="609"/>
                  </a:lnTo>
                  <a:lnTo>
                    <a:pt x="502" y="616"/>
                  </a:lnTo>
                  <a:lnTo>
                    <a:pt x="507" y="626"/>
                  </a:lnTo>
                  <a:lnTo>
                    <a:pt x="514" y="630"/>
                  </a:lnTo>
                  <a:lnTo>
                    <a:pt x="524" y="640"/>
                  </a:lnTo>
                  <a:lnTo>
                    <a:pt x="529" y="645"/>
                  </a:lnTo>
                  <a:lnTo>
                    <a:pt x="536" y="654"/>
                  </a:lnTo>
                  <a:lnTo>
                    <a:pt x="548" y="659"/>
                  </a:lnTo>
                  <a:lnTo>
                    <a:pt x="557" y="666"/>
                  </a:lnTo>
                  <a:lnTo>
                    <a:pt x="567" y="673"/>
                  </a:lnTo>
                  <a:lnTo>
                    <a:pt x="578" y="680"/>
                  </a:lnTo>
                  <a:lnTo>
                    <a:pt x="590" y="685"/>
                  </a:lnTo>
                  <a:lnTo>
                    <a:pt x="602" y="692"/>
                  </a:lnTo>
                  <a:lnTo>
                    <a:pt x="614" y="697"/>
                  </a:lnTo>
                  <a:lnTo>
                    <a:pt x="631" y="702"/>
                  </a:lnTo>
                  <a:lnTo>
                    <a:pt x="645" y="704"/>
                  </a:lnTo>
                  <a:lnTo>
                    <a:pt x="662" y="709"/>
                  </a:lnTo>
                  <a:lnTo>
                    <a:pt x="678" y="709"/>
                  </a:lnTo>
                  <a:lnTo>
                    <a:pt x="697" y="714"/>
                  </a:lnTo>
                  <a:lnTo>
                    <a:pt x="707" y="714"/>
                  </a:lnTo>
                  <a:lnTo>
                    <a:pt x="717" y="714"/>
                  </a:lnTo>
                  <a:lnTo>
                    <a:pt x="726" y="714"/>
                  </a:lnTo>
                  <a:lnTo>
                    <a:pt x="738" y="714"/>
                  </a:lnTo>
                  <a:lnTo>
                    <a:pt x="745" y="714"/>
                  </a:lnTo>
                  <a:lnTo>
                    <a:pt x="757" y="711"/>
                  </a:lnTo>
                  <a:lnTo>
                    <a:pt x="764" y="709"/>
                  </a:lnTo>
                  <a:lnTo>
                    <a:pt x="774" y="709"/>
                  </a:lnTo>
                  <a:lnTo>
                    <a:pt x="793" y="709"/>
                  </a:lnTo>
                  <a:lnTo>
                    <a:pt x="809" y="707"/>
                  </a:lnTo>
                  <a:lnTo>
                    <a:pt x="826" y="702"/>
                  </a:lnTo>
                  <a:lnTo>
                    <a:pt x="843" y="697"/>
                  </a:lnTo>
                  <a:lnTo>
                    <a:pt x="857" y="692"/>
                  </a:lnTo>
                  <a:lnTo>
                    <a:pt x="876" y="690"/>
                  </a:lnTo>
                  <a:lnTo>
                    <a:pt x="888" y="683"/>
                  </a:lnTo>
                  <a:lnTo>
                    <a:pt x="900" y="678"/>
                  </a:lnTo>
                  <a:lnTo>
                    <a:pt x="914" y="673"/>
                  </a:lnTo>
                  <a:lnTo>
                    <a:pt x="928" y="666"/>
                  </a:lnTo>
                  <a:lnTo>
                    <a:pt x="938" y="661"/>
                  </a:lnTo>
                  <a:lnTo>
                    <a:pt x="947" y="654"/>
                  </a:lnTo>
                  <a:lnTo>
                    <a:pt x="957" y="649"/>
                  </a:lnTo>
                  <a:lnTo>
                    <a:pt x="969" y="645"/>
                  </a:lnTo>
                  <a:lnTo>
                    <a:pt x="976" y="638"/>
                  </a:lnTo>
                  <a:lnTo>
                    <a:pt x="985" y="630"/>
                  </a:lnTo>
                  <a:lnTo>
                    <a:pt x="993" y="626"/>
                  </a:lnTo>
                  <a:lnTo>
                    <a:pt x="1000" y="619"/>
                  </a:lnTo>
                  <a:lnTo>
                    <a:pt x="1012" y="609"/>
                  </a:lnTo>
                  <a:lnTo>
                    <a:pt x="1023" y="602"/>
                  </a:lnTo>
                  <a:lnTo>
                    <a:pt x="1031" y="590"/>
                  </a:lnTo>
                  <a:lnTo>
                    <a:pt x="1038" y="585"/>
                  </a:lnTo>
                  <a:lnTo>
                    <a:pt x="1040" y="583"/>
                  </a:lnTo>
                  <a:lnTo>
                    <a:pt x="1043" y="583"/>
                  </a:lnTo>
                  <a:lnTo>
                    <a:pt x="1047" y="590"/>
                  </a:lnTo>
                  <a:lnTo>
                    <a:pt x="1052" y="595"/>
                  </a:lnTo>
                  <a:lnTo>
                    <a:pt x="1064" y="607"/>
                  </a:lnTo>
                  <a:lnTo>
                    <a:pt x="1069" y="614"/>
                  </a:lnTo>
                  <a:lnTo>
                    <a:pt x="1076" y="619"/>
                  </a:lnTo>
                  <a:lnTo>
                    <a:pt x="1083" y="626"/>
                  </a:lnTo>
                  <a:lnTo>
                    <a:pt x="1090" y="633"/>
                  </a:lnTo>
                  <a:lnTo>
                    <a:pt x="1100" y="638"/>
                  </a:lnTo>
                  <a:lnTo>
                    <a:pt x="1107" y="647"/>
                  </a:lnTo>
                  <a:lnTo>
                    <a:pt x="1119" y="654"/>
                  </a:lnTo>
                  <a:lnTo>
                    <a:pt x="1131" y="661"/>
                  </a:lnTo>
                  <a:lnTo>
                    <a:pt x="1140" y="666"/>
                  </a:lnTo>
                  <a:lnTo>
                    <a:pt x="1152" y="673"/>
                  </a:lnTo>
                  <a:lnTo>
                    <a:pt x="1164" y="680"/>
                  </a:lnTo>
                  <a:lnTo>
                    <a:pt x="1178" y="688"/>
                  </a:lnTo>
                  <a:lnTo>
                    <a:pt x="1190" y="692"/>
                  </a:lnTo>
                  <a:lnTo>
                    <a:pt x="1204" y="697"/>
                  </a:lnTo>
                  <a:lnTo>
                    <a:pt x="1221" y="702"/>
                  </a:lnTo>
                  <a:lnTo>
                    <a:pt x="1238" y="709"/>
                  </a:lnTo>
                  <a:lnTo>
                    <a:pt x="1252" y="709"/>
                  </a:lnTo>
                  <a:lnTo>
                    <a:pt x="1269" y="714"/>
                  </a:lnTo>
                  <a:lnTo>
                    <a:pt x="1278" y="714"/>
                  </a:lnTo>
                  <a:lnTo>
                    <a:pt x="1285" y="714"/>
                  </a:lnTo>
                  <a:lnTo>
                    <a:pt x="1297" y="714"/>
                  </a:lnTo>
                  <a:lnTo>
                    <a:pt x="1307" y="714"/>
                  </a:lnTo>
                  <a:lnTo>
                    <a:pt x="1316" y="714"/>
                  </a:lnTo>
                  <a:lnTo>
                    <a:pt x="1323" y="714"/>
                  </a:lnTo>
                  <a:lnTo>
                    <a:pt x="1333" y="714"/>
                  </a:lnTo>
                  <a:lnTo>
                    <a:pt x="1345" y="714"/>
                  </a:lnTo>
                  <a:lnTo>
                    <a:pt x="1354" y="711"/>
                  </a:lnTo>
                  <a:lnTo>
                    <a:pt x="1364" y="709"/>
                  </a:lnTo>
                  <a:lnTo>
                    <a:pt x="1376" y="709"/>
                  </a:lnTo>
                  <a:lnTo>
                    <a:pt x="1388" y="709"/>
                  </a:lnTo>
                  <a:lnTo>
                    <a:pt x="1395" y="704"/>
                  </a:lnTo>
                  <a:lnTo>
                    <a:pt x="1404" y="702"/>
                  </a:lnTo>
                  <a:lnTo>
                    <a:pt x="1414" y="697"/>
                  </a:lnTo>
                  <a:lnTo>
                    <a:pt x="1423" y="697"/>
                  </a:lnTo>
                  <a:lnTo>
                    <a:pt x="1440" y="690"/>
                  </a:lnTo>
                  <a:lnTo>
                    <a:pt x="1457" y="685"/>
                  </a:lnTo>
                  <a:lnTo>
                    <a:pt x="1471" y="678"/>
                  </a:lnTo>
                  <a:lnTo>
                    <a:pt x="1488" y="673"/>
                  </a:lnTo>
                  <a:lnTo>
                    <a:pt x="1499" y="666"/>
                  </a:lnTo>
                  <a:lnTo>
                    <a:pt x="1511" y="661"/>
                  </a:lnTo>
                  <a:lnTo>
                    <a:pt x="1523" y="654"/>
                  </a:lnTo>
                  <a:lnTo>
                    <a:pt x="1533" y="649"/>
                  </a:lnTo>
                  <a:lnTo>
                    <a:pt x="1540" y="640"/>
                  </a:lnTo>
                  <a:lnTo>
                    <a:pt x="1549" y="635"/>
                  </a:lnTo>
                  <a:lnTo>
                    <a:pt x="1557" y="628"/>
                  </a:lnTo>
                  <a:lnTo>
                    <a:pt x="1564" y="621"/>
                  </a:lnTo>
                  <a:lnTo>
                    <a:pt x="1571" y="616"/>
                  </a:lnTo>
                  <a:lnTo>
                    <a:pt x="1576" y="611"/>
                  </a:lnTo>
                  <a:lnTo>
                    <a:pt x="1583" y="597"/>
                  </a:lnTo>
                  <a:lnTo>
                    <a:pt x="1590" y="588"/>
                  </a:lnTo>
                  <a:lnTo>
                    <a:pt x="1595" y="578"/>
                  </a:lnTo>
                  <a:lnTo>
                    <a:pt x="1599" y="569"/>
                  </a:lnTo>
                  <a:lnTo>
                    <a:pt x="1599" y="557"/>
                  </a:lnTo>
                  <a:lnTo>
                    <a:pt x="1602" y="554"/>
                  </a:lnTo>
                  <a:lnTo>
                    <a:pt x="1606" y="554"/>
                  </a:lnTo>
                  <a:lnTo>
                    <a:pt x="1618" y="554"/>
                  </a:lnTo>
                  <a:lnTo>
                    <a:pt x="1623" y="554"/>
                  </a:lnTo>
                  <a:lnTo>
                    <a:pt x="1635" y="557"/>
                  </a:lnTo>
                  <a:lnTo>
                    <a:pt x="1645" y="559"/>
                  </a:lnTo>
                  <a:lnTo>
                    <a:pt x="1659" y="559"/>
                  </a:lnTo>
                  <a:lnTo>
                    <a:pt x="1671" y="559"/>
                  </a:lnTo>
                  <a:lnTo>
                    <a:pt x="1685" y="559"/>
                  </a:lnTo>
                  <a:lnTo>
                    <a:pt x="1702" y="559"/>
                  </a:lnTo>
                  <a:lnTo>
                    <a:pt x="1718" y="561"/>
                  </a:lnTo>
                  <a:lnTo>
                    <a:pt x="1733" y="559"/>
                  </a:lnTo>
                  <a:lnTo>
                    <a:pt x="1749" y="559"/>
                  </a:lnTo>
                  <a:lnTo>
                    <a:pt x="1766" y="559"/>
                  </a:lnTo>
                  <a:lnTo>
                    <a:pt x="1785" y="557"/>
                  </a:lnTo>
                  <a:lnTo>
                    <a:pt x="1799" y="552"/>
                  </a:lnTo>
                  <a:lnTo>
                    <a:pt x="1816" y="547"/>
                  </a:lnTo>
                  <a:lnTo>
                    <a:pt x="1830" y="542"/>
                  </a:lnTo>
                  <a:lnTo>
                    <a:pt x="1847" y="535"/>
                  </a:lnTo>
                  <a:lnTo>
                    <a:pt x="1861" y="528"/>
                  </a:lnTo>
                  <a:lnTo>
                    <a:pt x="1875" y="519"/>
                  </a:lnTo>
                  <a:lnTo>
                    <a:pt x="1887" y="509"/>
                  </a:lnTo>
                  <a:lnTo>
                    <a:pt x="1899" y="500"/>
                  </a:lnTo>
                  <a:lnTo>
                    <a:pt x="1906" y="483"/>
                  </a:lnTo>
                  <a:lnTo>
                    <a:pt x="1916" y="471"/>
                  </a:lnTo>
                  <a:lnTo>
                    <a:pt x="1923" y="454"/>
                  </a:lnTo>
                  <a:lnTo>
                    <a:pt x="1928" y="438"/>
                  </a:lnTo>
                  <a:lnTo>
                    <a:pt x="1930" y="428"/>
                  </a:lnTo>
                  <a:lnTo>
                    <a:pt x="1932" y="416"/>
                  </a:lnTo>
                  <a:lnTo>
                    <a:pt x="1932" y="407"/>
                  </a:lnTo>
                  <a:lnTo>
                    <a:pt x="1935" y="397"/>
                  </a:lnTo>
                  <a:lnTo>
                    <a:pt x="1932" y="385"/>
                  </a:lnTo>
                  <a:lnTo>
                    <a:pt x="1932" y="374"/>
                  </a:lnTo>
                  <a:lnTo>
                    <a:pt x="1930" y="362"/>
                  </a:lnTo>
                  <a:lnTo>
                    <a:pt x="1930" y="350"/>
                  </a:lnTo>
                  <a:lnTo>
                    <a:pt x="1928" y="336"/>
                  </a:lnTo>
                  <a:lnTo>
                    <a:pt x="1923" y="324"/>
                  </a:lnTo>
                  <a:lnTo>
                    <a:pt x="1918" y="314"/>
                  </a:lnTo>
                  <a:lnTo>
                    <a:pt x="1916" y="302"/>
                  </a:lnTo>
                  <a:lnTo>
                    <a:pt x="1911" y="290"/>
                  </a:lnTo>
                  <a:lnTo>
                    <a:pt x="1904" y="281"/>
                  </a:lnTo>
                  <a:lnTo>
                    <a:pt x="1899" y="274"/>
                  </a:lnTo>
                  <a:lnTo>
                    <a:pt x="1894" y="267"/>
                  </a:lnTo>
                  <a:lnTo>
                    <a:pt x="1887" y="255"/>
                  </a:lnTo>
                  <a:lnTo>
                    <a:pt x="1880" y="250"/>
                  </a:lnTo>
                  <a:lnTo>
                    <a:pt x="1875" y="243"/>
                  </a:lnTo>
                  <a:lnTo>
                    <a:pt x="1868" y="238"/>
                  </a:lnTo>
                  <a:lnTo>
                    <a:pt x="1852" y="226"/>
                  </a:lnTo>
                  <a:lnTo>
                    <a:pt x="1835" y="219"/>
                  </a:lnTo>
                  <a:lnTo>
                    <a:pt x="1825" y="214"/>
                  </a:lnTo>
                  <a:lnTo>
                    <a:pt x="1816" y="209"/>
                  </a:lnTo>
                  <a:lnTo>
                    <a:pt x="1806" y="207"/>
                  </a:lnTo>
                  <a:lnTo>
                    <a:pt x="1797" y="205"/>
                  </a:lnTo>
                  <a:lnTo>
                    <a:pt x="1787" y="202"/>
                  </a:lnTo>
                  <a:lnTo>
                    <a:pt x="1778" y="200"/>
                  </a:lnTo>
                  <a:lnTo>
                    <a:pt x="1768" y="198"/>
                  </a:lnTo>
                  <a:lnTo>
                    <a:pt x="1759" y="198"/>
                  </a:lnTo>
                  <a:lnTo>
                    <a:pt x="1747" y="195"/>
                  </a:lnTo>
                  <a:lnTo>
                    <a:pt x="1737" y="195"/>
                  </a:lnTo>
                  <a:lnTo>
                    <a:pt x="1725" y="195"/>
                  </a:lnTo>
                  <a:lnTo>
                    <a:pt x="1716" y="195"/>
                  </a:lnTo>
                  <a:lnTo>
                    <a:pt x="1706" y="195"/>
                  </a:lnTo>
                  <a:lnTo>
                    <a:pt x="1695" y="198"/>
                  </a:lnTo>
                  <a:lnTo>
                    <a:pt x="1685" y="200"/>
                  </a:lnTo>
                  <a:lnTo>
                    <a:pt x="1675" y="202"/>
                  </a:lnTo>
                  <a:lnTo>
                    <a:pt x="1664" y="202"/>
                  </a:lnTo>
                  <a:lnTo>
                    <a:pt x="1654" y="202"/>
                  </a:lnTo>
                  <a:lnTo>
                    <a:pt x="1642" y="202"/>
                  </a:lnTo>
                  <a:lnTo>
                    <a:pt x="1630" y="205"/>
                  </a:lnTo>
                  <a:lnTo>
                    <a:pt x="1621" y="207"/>
                  </a:lnTo>
                  <a:lnTo>
                    <a:pt x="1611" y="209"/>
                  </a:lnTo>
                  <a:lnTo>
                    <a:pt x="1599" y="212"/>
                  </a:lnTo>
                  <a:lnTo>
                    <a:pt x="1592" y="214"/>
                  </a:lnTo>
                  <a:lnTo>
                    <a:pt x="1583" y="214"/>
                  </a:lnTo>
                  <a:lnTo>
                    <a:pt x="1571" y="219"/>
                  </a:lnTo>
                  <a:lnTo>
                    <a:pt x="1564" y="219"/>
                  </a:lnTo>
                  <a:lnTo>
                    <a:pt x="1554" y="224"/>
                  </a:lnTo>
                  <a:lnTo>
                    <a:pt x="1537" y="228"/>
                  </a:lnTo>
                  <a:lnTo>
                    <a:pt x="1523" y="236"/>
                  </a:lnTo>
                  <a:lnTo>
                    <a:pt x="1507" y="238"/>
                  </a:lnTo>
                  <a:lnTo>
                    <a:pt x="1492" y="243"/>
                  </a:lnTo>
                  <a:lnTo>
                    <a:pt x="1480" y="248"/>
                  </a:lnTo>
                  <a:lnTo>
                    <a:pt x="1473" y="252"/>
                  </a:lnTo>
                  <a:lnTo>
                    <a:pt x="1459" y="257"/>
                  </a:lnTo>
                  <a:lnTo>
                    <a:pt x="1457" y="262"/>
                  </a:lnTo>
                  <a:lnTo>
                    <a:pt x="1457" y="257"/>
                  </a:lnTo>
                  <a:lnTo>
                    <a:pt x="1457" y="252"/>
                  </a:lnTo>
                  <a:lnTo>
                    <a:pt x="1461" y="243"/>
                  </a:lnTo>
                  <a:lnTo>
                    <a:pt x="1466" y="231"/>
                  </a:lnTo>
                  <a:lnTo>
                    <a:pt x="1468" y="217"/>
                  </a:lnTo>
                  <a:lnTo>
                    <a:pt x="1471" y="202"/>
                  </a:lnTo>
                  <a:lnTo>
                    <a:pt x="1468" y="183"/>
                  </a:lnTo>
                  <a:lnTo>
                    <a:pt x="1468" y="167"/>
                  </a:lnTo>
                  <a:lnTo>
                    <a:pt x="1466" y="155"/>
                  </a:lnTo>
                  <a:lnTo>
                    <a:pt x="1464" y="145"/>
                  </a:lnTo>
                  <a:lnTo>
                    <a:pt x="1457" y="136"/>
                  </a:lnTo>
                  <a:lnTo>
                    <a:pt x="1454" y="126"/>
                  </a:lnTo>
                  <a:lnTo>
                    <a:pt x="1447" y="117"/>
                  </a:lnTo>
                  <a:lnTo>
                    <a:pt x="1440" y="107"/>
                  </a:lnTo>
                  <a:lnTo>
                    <a:pt x="1430" y="95"/>
                  </a:lnTo>
                  <a:lnTo>
                    <a:pt x="1423" y="88"/>
                  </a:lnTo>
                  <a:lnTo>
                    <a:pt x="1409" y="76"/>
                  </a:lnTo>
                  <a:lnTo>
                    <a:pt x="1397" y="69"/>
                  </a:lnTo>
                  <a:lnTo>
                    <a:pt x="1380" y="60"/>
                  </a:lnTo>
                  <a:lnTo>
                    <a:pt x="1366" y="52"/>
                  </a:lnTo>
                  <a:lnTo>
                    <a:pt x="1357" y="48"/>
                  </a:lnTo>
                  <a:lnTo>
                    <a:pt x="1345" y="45"/>
                  </a:lnTo>
                  <a:lnTo>
                    <a:pt x="1335" y="41"/>
                  </a:lnTo>
                  <a:lnTo>
                    <a:pt x="1328" y="41"/>
                  </a:lnTo>
                  <a:lnTo>
                    <a:pt x="1316" y="36"/>
                  </a:lnTo>
                  <a:lnTo>
                    <a:pt x="1304" y="33"/>
                  </a:lnTo>
                  <a:lnTo>
                    <a:pt x="1292" y="31"/>
                  </a:lnTo>
                  <a:lnTo>
                    <a:pt x="1280" y="29"/>
                  </a:lnTo>
                  <a:lnTo>
                    <a:pt x="1269" y="24"/>
                  </a:lnTo>
                  <a:lnTo>
                    <a:pt x="1257" y="22"/>
                  </a:lnTo>
                  <a:lnTo>
                    <a:pt x="1242" y="22"/>
                  </a:lnTo>
                  <a:lnTo>
                    <a:pt x="1233" y="22"/>
                  </a:lnTo>
                  <a:lnTo>
                    <a:pt x="1221" y="19"/>
                  </a:lnTo>
                  <a:lnTo>
                    <a:pt x="1209" y="19"/>
                  </a:lnTo>
                  <a:lnTo>
                    <a:pt x="1200" y="19"/>
                  </a:lnTo>
                  <a:lnTo>
                    <a:pt x="1190" y="19"/>
                  </a:lnTo>
                  <a:lnTo>
                    <a:pt x="1178" y="19"/>
                  </a:lnTo>
                  <a:lnTo>
                    <a:pt x="1169" y="19"/>
                  </a:lnTo>
                  <a:lnTo>
                    <a:pt x="1161" y="22"/>
                  </a:lnTo>
                  <a:lnTo>
                    <a:pt x="1152" y="22"/>
                  </a:lnTo>
                  <a:lnTo>
                    <a:pt x="1135" y="29"/>
                  </a:lnTo>
                  <a:lnTo>
                    <a:pt x="1121" y="33"/>
                  </a:lnTo>
                  <a:lnTo>
                    <a:pt x="1107" y="38"/>
                  </a:lnTo>
                  <a:lnTo>
                    <a:pt x="1092" y="45"/>
                  </a:lnTo>
                  <a:lnTo>
                    <a:pt x="1081" y="52"/>
                  </a:lnTo>
                  <a:lnTo>
                    <a:pt x="1071" y="60"/>
                  </a:lnTo>
                  <a:lnTo>
                    <a:pt x="1059" y="69"/>
                  </a:lnTo>
                  <a:lnTo>
                    <a:pt x="1050" y="79"/>
                  </a:lnTo>
                  <a:lnTo>
                    <a:pt x="1040" y="88"/>
                  </a:lnTo>
                  <a:lnTo>
                    <a:pt x="1035" y="100"/>
                  </a:lnTo>
                  <a:lnTo>
                    <a:pt x="1028" y="107"/>
                  </a:lnTo>
                  <a:lnTo>
                    <a:pt x="1023" y="119"/>
                  </a:lnTo>
                  <a:lnTo>
                    <a:pt x="1016" y="129"/>
                  </a:lnTo>
                  <a:lnTo>
                    <a:pt x="1012" y="138"/>
                  </a:lnTo>
                  <a:lnTo>
                    <a:pt x="1007" y="148"/>
                  </a:lnTo>
                  <a:lnTo>
                    <a:pt x="1004" y="155"/>
                  </a:lnTo>
                  <a:lnTo>
                    <a:pt x="1002" y="164"/>
                  </a:lnTo>
                  <a:lnTo>
                    <a:pt x="1000" y="174"/>
                  </a:lnTo>
                  <a:lnTo>
                    <a:pt x="995" y="188"/>
                  </a:lnTo>
                  <a:lnTo>
                    <a:pt x="995" y="200"/>
                  </a:lnTo>
                  <a:lnTo>
                    <a:pt x="995" y="207"/>
                  </a:lnTo>
                  <a:lnTo>
                    <a:pt x="995" y="212"/>
                  </a:lnTo>
                  <a:lnTo>
                    <a:pt x="993" y="207"/>
                  </a:lnTo>
                  <a:lnTo>
                    <a:pt x="993" y="202"/>
                  </a:lnTo>
                  <a:lnTo>
                    <a:pt x="988" y="195"/>
                  </a:lnTo>
                  <a:lnTo>
                    <a:pt x="983" y="186"/>
                  </a:lnTo>
                  <a:lnTo>
                    <a:pt x="976" y="171"/>
                  </a:lnTo>
                  <a:lnTo>
                    <a:pt x="969" y="159"/>
                  </a:lnTo>
                  <a:lnTo>
                    <a:pt x="957" y="143"/>
                  </a:lnTo>
                  <a:lnTo>
                    <a:pt x="945" y="129"/>
                  </a:lnTo>
                  <a:lnTo>
                    <a:pt x="935" y="119"/>
                  </a:lnTo>
                  <a:lnTo>
                    <a:pt x="926" y="110"/>
                  </a:lnTo>
                  <a:lnTo>
                    <a:pt x="916" y="100"/>
                  </a:lnTo>
                  <a:lnTo>
                    <a:pt x="907" y="95"/>
                  </a:lnTo>
                  <a:lnTo>
                    <a:pt x="895" y="83"/>
                  </a:lnTo>
                  <a:lnTo>
                    <a:pt x="883" y="76"/>
                  </a:lnTo>
                  <a:lnTo>
                    <a:pt x="869" y="67"/>
                  </a:lnTo>
                  <a:lnTo>
                    <a:pt x="857" y="60"/>
                  </a:lnTo>
                  <a:lnTo>
                    <a:pt x="843" y="52"/>
                  </a:lnTo>
                  <a:lnTo>
                    <a:pt x="828" y="45"/>
                  </a:lnTo>
                  <a:lnTo>
                    <a:pt x="809" y="36"/>
                  </a:lnTo>
                  <a:lnTo>
                    <a:pt x="793" y="31"/>
                  </a:lnTo>
                  <a:lnTo>
                    <a:pt x="783" y="26"/>
                  </a:lnTo>
                  <a:lnTo>
                    <a:pt x="774" y="24"/>
                  </a:lnTo>
                  <a:lnTo>
                    <a:pt x="764" y="19"/>
                  </a:lnTo>
                  <a:lnTo>
                    <a:pt x="757" y="17"/>
                  </a:lnTo>
                  <a:lnTo>
                    <a:pt x="745" y="14"/>
                  </a:lnTo>
                  <a:lnTo>
                    <a:pt x="736" y="12"/>
                  </a:lnTo>
                  <a:lnTo>
                    <a:pt x="726" y="10"/>
                  </a:lnTo>
                  <a:lnTo>
                    <a:pt x="714" y="10"/>
                  </a:lnTo>
                  <a:lnTo>
                    <a:pt x="702" y="5"/>
                  </a:lnTo>
                  <a:lnTo>
                    <a:pt x="690" y="5"/>
                  </a:lnTo>
                  <a:lnTo>
                    <a:pt x="681" y="3"/>
                  </a:lnTo>
                  <a:lnTo>
                    <a:pt x="671" y="3"/>
                  </a:lnTo>
                  <a:lnTo>
                    <a:pt x="662" y="0"/>
                  </a:lnTo>
                  <a:lnTo>
                    <a:pt x="650" y="0"/>
                  </a:lnTo>
                  <a:lnTo>
                    <a:pt x="643" y="3"/>
                  </a:lnTo>
                  <a:lnTo>
                    <a:pt x="633" y="5"/>
                  </a:lnTo>
                  <a:lnTo>
                    <a:pt x="614" y="5"/>
                  </a:lnTo>
                  <a:lnTo>
                    <a:pt x="598" y="10"/>
                  </a:lnTo>
                  <a:lnTo>
                    <a:pt x="583" y="17"/>
                  </a:lnTo>
                  <a:lnTo>
                    <a:pt x="569" y="24"/>
                  </a:lnTo>
                  <a:lnTo>
                    <a:pt x="555" y="31"/>
                  </a:lnTo>
                  <a:lnTo>
                    <a:pt x="543" y="41"/>
                  </a:lnTo>
                  <a:lnTo>
                    <a:pt x="529" y="50"/>
                  </a:lnTo>
                  <a:lnTo>
                    <a:pt x="519" y="62"/>
                  </a:lnTo>
                  <a:lnTo>
                    <a:pt x="507" y="71"/>
                  </a:lnTo>
                  <a:lnTo>
                    <a:pt x="498" y="83"/>
                  </a:lnTo>
                  <a:lnTo>
                    <a:pt x="488" y="95"/>
                  </a:lnTo>
                  <a:lnTo>
                    <a:pt x="483" y="110"/>
                  </a:lnTo>
                  <a:lnTo>
                    <a:pt x="474" y="119"/>
                  </a:lnTo>
                  <a:lnTo>
                    <a:pt x="467" y="133"/>
                  </a:lnTo>
                  <a:lnTo>
                    <a:pt x="459" y="143"/>
                  </a:lnTo>
                  <a:lnTo>
                    <a:pt x="455" y="157"/>
                  </a:lnTo>
                  <a:lnTo>
                    <a:pt x="450" y="167"/>
                  </a:lnTo>
                  <a:lnTo>
                    <a:pt x="445" y="179"/>
                  </a:lnTo>
                  <a:lnTo>
                    <a:pt x="440" y="188"/>
                  </a:lnTo>
                  <a:lnTo>
                    <a:pt x="440" y="202"/>
                  </a:lnTo>
                  <a:lnTo>
                    <a:pt x="436" y="209"/>
                  </a:lnTo>
                  <a:lnTo>
                    <a:pt x="433" y="219"/>
                  </a:lnTo>
                  <a:lnTo>
                    <a:pt x="431" y="226"/>
                  </a:lnTo>
                  <a:lnTo>
                    <a:pt x="431" y="233"/>
                  </a:lnTo>
                  <a:lnTo>
                    <a:pt x="429" y="243"/>
                  </a:lnTo>
                  <a:lnTo>
                    <a:pt x="429" y="248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22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10" name="WordArt 12">
              <a:extLst>
                <a:ext uri="{FF2B5EF4-FFF2-40B4-BE49-F238E27FC236}">
                  <a16:creationId xmlns:a16="http://schemas.microsoft.com/office/drawing/2014/main" id="{540CDD51-9705-4801-BD6C-C60A3F136502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186183" y="564331"/>
              <a:ext cx="7757499" cy="192548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SG" sz="3200" b="0" i="0" u="none" strike="noStrike" kern="10" cap="none" spc="0" normalizeH="0" baseline="0" noProof="0">
                  <a:ln>
                    <a:noFill/>
                  </a:ln>
                  <a:gradFill rotWithShape="1">
                    <a:gsLst>
                      <a:gs pos="0">
                        <a:srgbClr val="FF3399"/>
                      </a:gs>
                      <a:gs pos="100000">
                        <a:srgbClr val="3366FF"/>
                      </a:gs>
                    </a:gsLst>
                    <a:lin ang="0" scaled="1"/>
                  </a:gradFill>
                  <a:effectLst>
                    <a:outerShdw dist="17961" dir="2700000" algn="ctr" rotWithShape="0">
                      <a:srgbClr val="000000"/>
                    </a:outerShdw>
                  </a:effectLst>
                  <a:uLnTx/>
                  <a:uFillTx/>
                  <a:latin typeface="Script MT Bold" panose="03040602040607080904" pitchFamily="66" charset="0"/>
                  <a:ea typeface="宋体" panose="02010600030101010101" pitchFamily="2" charset="-122"/>
                  <a:cs typeface="+mn-cs"/>
                </a:rPr>
                <a:t>Rainbow Home Church</a:t>
              </a:r>
            </a:p>
          </p:txBody>
        </p:sp>
        <p:sp>
          <p:nvSpPr>
            <p:cNvPr id="4111" name="Freeform 13">
              <a:extLst>
                <a:ext uri="{FF2B5EF4-FFF2-40B4-BE49-F238E27FC236}">
                  <a16:creationId xmlns:a16="http://schemas.microsoft.com/office/drawing/2014/main" id="{277D2706-732A-47F3-8E46-688E3EFF38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9900" y="3528347"/>
              <a:ext cx="3428856" cy="1997177"/>
            </a:xfrm>
            <a:custGeom>
              <a:avLst/>
              <a:gdLst>
                <a:gd name="T0" fmla="*/ 2147483646 w 2228"/>
                <a:gd name="T1" fmla="*/ 2147483646 h 1455"/>
                <a:gd name="T2" fmla="*/ 2147483646 w 2228"/>
                <a:gd name="T3" fmla="*/ 2147483646 h 1455"/>
                <a:gd name="T4" fmla="*/ 2147483646 w 2228"/>
                <a:gd name="T5" fmla="*/ 2147483646 h 1455"/>
                <a:gd name="T6" fmla="*/ 0 w 2228"/>
                <a:gd name="T7" fmla="*/ 0 h 1455"/>
                <a:gd name="T8" fmla="*/ 2147483646 w 2228"/>
                <a:gd name="T9" fmla="*/ 2147483646 h 1455"/>
                <a:gd name="T10" fmla="*/ 2147483646 w 2228"/>
                <a:gd name="T11" fmla="*/ 2147483646 h 14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28"/>
                <a:gd name="T19" fmla="*/ 0 h 1455"/>
                <a:gd name="T20" fmla="*/ 2228 w 2228"/>
                <a:gd name="T21" fmla="*/ 1455 h 14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28" h="1455">
                  <a:moveTo>
                    <a:pt x="2228" y="60"/>
                  </a:moveTo>
                  <a:lnTo>
                    <a:pt x="2210" y="1455"/>
                  </a:lnTo>
                  <a:lnTo>
                    <a:pt x="65" y="1326"/>
                  </a:lnTo>
                  <a:lnTo>
                    <a:pt x="0" y="0"/>
                  </a:lnTo>
                  <a:lnTo>
                    <a:pt x="2228" y="60"/>
                  </a:lnTo>
                  <a:close/>
                </a:path>
              </a:pathLst>
            </a:custGeom>
            <a:solidFill>
              <a:srgbClr val="FFD1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12" name="Freeform 14">
              <a:extLst>
                <a:ext uri="{FF2B5EF4-FFF2-40B4-BE49-F238E27FC236}">
                  <a16:creationId xmlns:a16="http://schemas.microsoft.com/office/drawing/2014/main" id="{BCFEBD43-A549-4546-83CA-A5DE74D0B13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9900" y="2713089"/>
              <a:ext cx="4317137" cy="901290"/>
            </a:xfrm>
            <a:custGeom>
              <a:avLst/>
              <a:gdLst>
                <a:gd name="T0" fmla="*/ 2147483646 w 2804"/>
                <a:gd name="T1" fmla="*/ 0 h 654"/>
                <a:gd name="T2" fmla="*/ 2147483646 w 2804"/>
                <a:gd name="T3" fmla="*/ 2147483646 h 654"/>
                <a:gd name="T4" fmla="*/ 2147483646 w 2804"/>
                <a:gd name="T5" fmla="*/ 2147483646 h 654"/>
                <a:gd name="T6" fmla="*/ 0 w 2804"/>
                <a:gd name="T7" fmla="*/ 2147483646 h 654"/>
                <a:gd name="T8" fmla="*/ 2147483646 w 2804"/>
                <a:gd name="T9" fmla="*/ 0 h 654"/>
                <a:gd name="T10" fmla="*/ 2147483646 w 2804"/>
                <a:gd name="T11" fmla="*/ 0 h 6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04"/>
                <a:gd name="T19" fmla="*/ 0 h 654"/>
                <a:gd name="T20" fmla="*/ 2804 w 2804"/>
                <a:gd name="T21" fmla="*/ 654 h 65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04" h="654">
                  <a:moveTo>
                    <a:pt x="446" y="0"/>
                  </a:moveTo>
                  <a:lnTo>
                    <a:pt x="2804" y="34"/>
                  </a:lnTo>
                  <a:lnTo>
                    <a:pt x="2228" y="654"/>
                  </a:lnTo>
                  <a:lnTo>
                    <a:pt x="0" y="594"/>
                  </a:lnTo>
                  <a:lnTo>
                    <a:pt x="44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13" name="Freeform 15">
              <a:extLst>
                <a:ext uri="{FF2B5EF4-FFF2-40B4-BE49-F238E27FC236}">
                  <a16:creationId xmlns:a16="http://schemas.microsoft.com/office/drawing/2014/main" id="{7F666FDC-97FE-4501-96F0-3B8CCC9F94D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3162" y="3833556"/>
              <a:ext cx="289957" cy="1065161"/>
            </a:xfrm>
            <a:custGeom>
              <a:avLst/>
              <a:gdLst>
                <a:gd name="T0" fmla="*/ 0 w 186"/>
                <a:gd name="T1" fmla="*/ 2147483646 h 775"/>
                <a:gd name="T2" fmla="*/ 2147483646 w 186"/>
                <a:gd name="T3" fmla="*/ 2147483646 h 775"/>
                <a:gd name="T4" fmla="*/ 2147483646 w 186"/>
                <a:gd name="T5" fmla="*/ 2147483646 h 775"/>
                <a:gd name="T6" fmla="*/ 2147483646 w 186"/>
                <a:gd name="T7" fmla="*/ 2147483646 h 775"/>
                <a:gd name="T8" fmla="*/ 2147483646 w 186"/>
                <a:gd name="T9" fmla="*/ 2147483646 h 775"/>
                <a:gd name="T10" fmla="*/ 2147483646 w 186"/>
                <a:gd name="T11" fmla="*/ 2147483646 h 775"/>
                <a:gd name="T12" fmla="*/ 2147483646 w 186"/>
                <a:gd name="T13" fmla="*/ 0 h 775"/>
                <a:gd name="T14" fmla="*/ 2147483646 w 186"/>
                <a:gd name="T15" fmla="*/ 0 h 775"/>
                <a:gd name="T16" fmla="*/ 2147483646 w 186"/>
                <a:gd name="T17" fmla="*/ 2147483646 h 775"/>
                <a:gd name="T18" fmla="*/ 2147483646 w 186"/>
                <a:gd name="T19" fmla="*/ 2147483646 h 775"/>
                <a:gd name="T20" fmla="*/ 2147483646 w 186"/>
                <a:gd name="T21" fmla="*/ 2147483646 h 775"/>
                <a:gd name="T22" fmla="*/ 2147483646 w 186"/>
                <a:gd name="T23" fmla="*/ 2147483646 h 775"/>
                <a:gd name="T24" fmla="*/ 2147483646 w 186"/>
                <a:gd name="T25" fmla="*/ 2147483646 h 775"/>
                <a:gd name="T26" fmla="*/ 0 w 186"/>
                <a:gd name="T27" fmla="*/ 2147483646 h 775"/>
                <a:gd name="T28" fmla="*/ 0 w 186"/>
                <a:gd name="T29" fmla="*/ 2147483646 h 77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86"/>
                <a:gd name="T46" fmla="*/ 0 h 775"/>
                <a:gd name="T47" fmla="*/ 186 w 186"/>
                <a:gd name="T48" fmla="*/ 775 h 77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86" h="775">
                  <a:moveTo>
                    <a:pt x="0" y="766"/>
                  </a:moveTo>
                  <a:lnTo>
                    <a:pt x="9" y="60"/>
                  </a:lnTo>
                  <a:lnTo>
                    <a:pt x="9" y="51"/>
                  </a:lnTo>
                  <a:lnTo>
                    <a:pt x="28" y="34"/>
                  </a:lnTo>
                  <a:lnTo>
                    <a:pt x="37" y="25"/>
                  </a:lnTo>
                  <a:lnTo>
                    <a:pt x="65" y="8"/>
                  </a:lnTo>
                  <a:lnTo>
                    <a:pt x="83" y="0"/>
                  </a:lnTo>
                  <a:lnTo>
                    <a:pt x="121" y="0"/>
                  </a:lnTo>
                  <a:lnTo>
                    <a:pt x="130" y="8"/>
                  </a:lnTo>
                  <a:lnTo>
                    <a:pt x="148" y="17"/>
                  </a:lnTo>
                  <a:lnTo>
                    <a:pt x="158" y="34"/>
                  </a:lnTo>
                  <a:lnTo>
                    <a:pt x="186" y="60"/>
                  </a:lnTo>
                  <a:lnTo>
                    <a:pt x="186" y="775"/>
                  </a:lnTo>
                  <a:lnTo>
                    <a:pt x="0" y="766"/>
                  </a:lnTo>
                  <a:close/>
                </a:path>
              </a:pathLst>
            </a:custGeom>
            <a:solidFill>
              <a:srgbClr val="FFB0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14" name="Freeform 16">
              <a:extLst>
                <a:ext uri="{FF2B5EF4-FFF2-40B4-BE49-F238E27FC236}">
                  <a16:creationId xmlns:a16="http://schemas.microsoft.com/office/drawing/2014/main" id="{1EFF5F50-4AED-4B9C-B346-7851522FAA5C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1142" y="2762250"/>
              <a:ext cx="1557943" cy="2767371"/>
            </a:xfrm>
            <a:custGeom>
              <a:avLst/>
              <a:gdLst>
                <a:gd name="T0" fmla="*/ 2147483646 w 1012"/>
                <a:gd name="T1" fmla="*/ 2147483646 h 2015"/>
                <a:gd name="T2" fmla="*/ 2147483646 w 1012"/>
                <a:gd name="T3" fmla="*/ 0 h 2015"/>
                <a:gd name="T4" fmla="*/ 2147483646 w 1012"/>
                <a:gd name="T5" fmla="*/ 2147483646 h 2015"/>
                <a:gd name="T6" fmla="*/ 2147483646 w 1012"/>
                <a:gd name="T7" fmla="*/ 2147483646 h 2015"/>
                <a:gd name="T8" fmla="*/ 0 w 1012"/>
                <a:gd name="T9" fmla="*/ 2147483646 h 2015"/>
                <a:gd name="T10" fmla="*/ 2147483646 w 1012"/>
                <a:gd name="T11" fmla="*/ 2147483646 h 2015"/>
                <a:gd name="T12" fmla="*/ 2147483646 w 1012"/>
                <a:gd name="T13" fmla="*/ 2147483646 h 20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12"/>
                <a:gd name="T22" fmla="*/ 0 h 2015"/>
                <a:gd name="T23" fmla="*/ 1012 w 1012"/>
                <a:gd name="T24" fmla="*/ 2015 h 20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12" h="2015">
                  <a:moveTo>
                    <a:pt x="18" y="620"/>
                  </a:moveTo>
                  <a:lnTo>
                    <a:pt x="594" y="0"/>
                  </a:lnTo>
                  <a:lnTo>
                    <a:pt x="1012" y="491"/>
                  </a:lnTo>
                  <a:lnTo>
                    <a:pt x="1012" y="1920"/>
                  </a:lnTo>
                  <a:lnTo>
                    <a:pt x="0" y="2015"/>
                  </a:lnTo>
                  <a:lnTo>
                    <a:pt x="18" y="620"/>
                  </a:lnTo>
                  <a:close/>
                </a:path>
              </a:pathLst>
            </a:custGeom>
            <a:solidFill>
              <a:srgbClr val="FFE3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15" name="Freeform 17">
              <a:extLst>
                <a:ext uri="{FF2B5EF4-FFF2-40B4-BE49-F238E27FC236}">
                  <a16:creationId xmlns:a16="http://schemas.microsoft.com/office/drawing/2014/main" id="{C4D39E6B-0363-466E-9F8D-9E08FCBF4864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1604" y="1838427"/>
              <a:ext cx="775520" cy="991419"/>
            </a:xfrm>
            <a:custGeom>
              <a:avLst/>
              <a:gdLst>
                <a:gd name="T0" fmla="*/ 0 w 502"/>
                <a:gd name="T1" fmla="*/ 2147483646 h 724"/>
                <a:gd name="T2" fmla="*/ 2147483646 w 502"/>
                <a:gd name="T3" fmla="*/ 0 h 724"/>
                <a:gd name="T4" fmla="*/ 2147483646 w 502"/>
                <a:gd name="T5" fmla="*/ 2147483646 h 724"/>
                <a:gd name="T6" fmla="*/ 0 w 502"/>
                <a:gd name="T7" fmla="*/ 2147483646 h 724"/>
                <a:gd name="T8" fmla="*/ 0 w 502"/>
                <a:gd name="T9" fmla="*/ 2147483646 h 7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2"/>
                <a:gd name="T16" fmla="*/ 0 h 724"/>
                <a:gd name="T17" fmla="*/ 502 w 502"/>
                <a:gd name="T18" fmla="*/ 724 h 7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2" h="724">
                  <a:moveTo>
                    <a:pt x="0" y="724"/>
                  </a:moveTo>
                  <a:lnTo>
                    <a:pt x="400" y="0"/>
                  </a:lnTo>
                  <a:lnTo>
                    <a:pt x="502" y="724"/>
                  </a:lnTo>
                  <a:lnTo>
                    <a:pt x="0" y="72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16" name="Freeform 18">
              <a:extLst>
                <a:ext uri="{FF2B5EF4-FFF2-40B4-BE49-F238E27FC236}">
                  <a16:creationId xmlns:a16="http://schemas.microsoft.com/office/drawing/2014/main" id="{53E781A9-5387-4BDA-AD13-BDD41291AE46}"/>
                </a:ext>
              </a:extLst>
            </p:cNvPr>
            <p:cNvSpPr>
              <a:spLocks/>
            </p:cNvSpPr>
            <p:nvPr/>
          </p:nvSpPr>
          <p:spPr bwMode="auto">
            <a:xfrm>
              <a:off x="7462940" y="1838427"/>
              <a:ext cx="642048" cy="1026242"/>
            </a:xfrm>
            <a:custGeom>
              <a:avLst/>
              <a:gdLst>
                <a:gd name="T0" fmla="*/ 0 w 417"/>
                <a:gd name="T1" fmla="*/ 0 h 749"/>
                <a:gd name="T2" fmla="*/ 2147483646 w 417"/>
                <a:gd name="T3" fmla="*/ 2147483646 h 749"/>
                <a:gd name="T4" fmla="*/ 2147483646 w 417"/>
                <a:gd name="T5" fmla="*/ 2147483646 h 749"/>
                <a:gd name="T6" fmla="*/ 0 w 417"/>
                <a:gd name="T7" fmla="*/ 0 h 749"/>
                <a:gd name="T8" fmla="*/ 0 w 417"/>
                <a:gd name="T9" fmla="*/ 0 h 7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749"/>
                <a:gd name="T17" fmla="*/ 417 w 417"/>
                <a:gd name="T18" fmla="*/ 749 h 7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749">
                  <a:moveTo>
                    <a:pt x="0" y="0"/>
                  </a:moveTo>
                  <a:lnTo>
                    <a:pt x="417" y="749"/>
                  </a:lnTo>
                  <a:lnTo>
                    <a:pt x="102" y="7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17" name="Freeform 19">
              <a:extLst>
                <a:ext uri="{FF2B5EF4-FFF2-40B4-BE49-F238E27FC236}">
                  <a16:creationId xmlns:a16="http://schemas.microsoft.com/office/drawing/2014/main" id="{7ACAB9C6-CEBB-4716-9E07-82819E3EB379}"/>
                </a:ext>
              </a:extLst>
            </p:cNvPr>
            <p:cNvSpPr>
              <a:spLocks/>
            </p:cNvSpPr>
            <p:nvPr/>
          </p:nvSpPr>
          <p:spPr bwMode="auto">
            <a:xfrm>
              <a:off x="7923189" y="3444363"/>
              <a:ext cx="501672" cy="489565"/>
            </a:xfrm>
            <a:custGeom>
              <a:avLst/>
              <a:gdLst>
                <a:gd name="T0" fmla="*/ 2147483646 w 325"/>
                <a:gd name="T1" fmla="*/ 2147483646 h 354"/>
                <a:gd name="T2" fmla="*/ 2147483646 w 325"/>
                <a:gd name="T3" fmla="*/ 2147483646 h 354"/>
                <a:gd name="T4" fmla="*/ 2147483646 w 325"/>
                <a:gd name="T5" fmla="*/ 2147483646 h 354"/>
                <a:gd name="T6" fmla="*/ 2147483646 w 325"/>
                <a:gd name="T7" fmla="*/ 2147483646 h 354"/>
                <a:gd name="T8" fmla="*/ 2147483646 w 325"/>
                <a:gd name="T9" fmla="*/ 2147483646 h 354"/>
                <a:gd name="T10" fmla="*/ 2147483646 w 325"/>
                <a:gd name="T11" fmla="*/ 2147483646 h 354"/>
                <a:gd name="T12" fmla="*/ 2147483646 w 325"/>
                <a:gd name="T13" fmla="*/ 2147483646 h 354"/>
                <a:gd name="T14" fmla="*/ 2147483646 w 325"/>
                <a:gd name="T15" fmla="*/ 2147483646 h 354"/>
                <a:gd name="T16" fmla="*/ 2147483646 w 325"/>
                <a:gd name="T17" fmla="*/ 2147483646 h 354"/>
                <a:gd name="T18" fmla="*/ 2147483646 w 325"/>
                <a:gd name="T19" fmla="*/ 2147483646 h 354"/>
                <a:gd name="T20" fmla="*/ 2147483646 w 325"/>
                <a:gd name="T21" fmla="*/ 2147483646 h 354"/>
                <a:gd name="T22" fmla="*/ 2147483646 w 325"/>
                <a:gd name="T23" fmla="*/ 2147483646 h 354"/>
                <a:gd name="T24" fmla="*/ 2147483646 w 325"/>
                <a:gd name="T25" fmla="*/ 2147483646 h 354"/>
                <a:gd name="T26" fmla="*/ 2147483646 w 325"/>
                <a:gd name="T27" fmla="*/ 2147483646 h 354"/>
                <a:gd name="T28" fmla="*/ 2147483646 w 325"/>
                <a:gd name="T29" fmla="*/ 2147483646 h 354"/>
                <a:gd name="T30" fmla="*/ 2147483646 w 325"/>
                <a:gd name="T31" fmla="*/ 2147483646 h 354"/>
                <a:gd name="T32" fmla="*/ 2147483646 w 325"/>
                <a:gd name="T33" fmla="*/ 2147483646 h 354"/>
                <a:gd name="T34" fmla="*/ 2147483646 w 325"/>
                <a:gd name="T35" fmla="*/ 2147483646 h 354"/>
                <a:gd name="T36" fmla="*/ 2147483646 w 325"/>
                <a:gd name="T37" fmla="*/ 2147483646 h 354"/>
                <a:gd name="T38" fmla="*/ 2147483646 w 325"/>
                <a:gd name="T39" fmla="*/ 0 h 354"/>
                <a:gd name="T40" fmla="*/ 2147483646 w 325"/>
                <a:gd name="T41" fmla="*/ 0 h 354"/>
                <a:gd name="T42" fmla="*/ 2147483646 w 325"/>
                <a:gd name="T43" fmla="*/ 0 h 354"/>
                <a:gd name="T44" fmla="*/ 2147483646 w 325"/>
                <a:gd name="T45" fmla="*/ 2147483646 h 354"/>
                <a:gd name="T46" fmla="*/ 2147483646 w 325"/>
                <a:gd name="T47" fmla="*/ 2147483646 h 354"/>
                <a:gd name="T48" fmla="*/ 2147483646 w 325"/>
                <a:gd name="T49" fmla="*/ 2147483646 h 354"/>
                <a:gd name="T50" fmla="*/ 2147483646 w 325"/>
                <a:gd name="T51" fmla="*/ 2147483646 h 354"/>
                <a:gd name="T52" fmla="*/ 2147483646 w 325"/>
                <a:gd name="T53" fmla="*/ 2147483646 h 354"/>
                <a:gd name="T54" fmla="*/ 0 w 325"/>
                <a:gd name="T55" fmla="*/ 2147483646 h 354"/>
                <a:gd name="T56" fmla="*/ 0 w 325"/>
                <a:gd name="T57" fmla="*/ 2147483646 h 354"/>
                <a:gd name="T58" fmla="*/ 0 w 325"/>
                <a:gd name="T59" fmla="*/ 2147483646 h 354"/>
                <a:gd name="T60" fmla="*/ 0 w 325"/>
                <a:gd name="T61" fmla="*/ 2147483646 h 354"/>
                <a:gd name="T62" fmla="*/ 0 w 325"/>
                <a:gd name="T63" fmla="*/ 2147483646 h 354"/>
                <a:gd name="T64" fmla="*/ 0 w 325"/>
                <a:gd name="T65" fmla="*/ 2147483646 h 354"/>
                <a:gd name="T66" fmla="*/ 0 w 325"/>
                <a:gd name="T67" fmla="*/ 2147483646 h 354"/>
                <a:gd name="T68" fmla="*/ 2147483646 w 325"/>
                <a:gd name="T69" fmla="*/ 2147483646 h 354"/>
                <a:gd name="T70" fmla="*/ 2147483646 w 325"/>
                <a:gd name="T71" fmla="*/ 2147483646 h 354"/>
                <a:gd name="T72" fmla="*/ 2147483646 w 325"/>
                <a:gd name="T73" fmla="*/ 2147483646 h 354"/>
                <a:gd name="T74" fmla="*/ 2147483646 w 325"/>
                <a:gd name="T75" fmla="*/ 2147483646 h 354"/>
                <a:gd name="T76" fmla="*/ 2147483646 w 325"/>
                <a:gd name="T77" fmla="*/ 2147483646 h 354"/>
                <a:gd name="T78" fmla="*/ 2147483646 w 325"/>
                <a:gd name="T79" fmla="*/ 2147483646 h 354"/>
                <a:gd name="T80" fmla="*/ 2147483646 w 325"/>
                <a:gd name="T81" fmla="*/ 2147483646 h 354"/>
                <a:gd name="T82" fmla="*/ 2147483646 w 325"/>
                <a:gd name="T83" fmla="*/ 2147483646 h 35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25"/>
                <a:gd name="T127" fmla="*/ 0 h 354"/>
                <a:gd name="T128" fmla="*/ 325 w 325"/>
                <a:gd name="T129" fmla="*/ 354 h 35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25" h="354">
                  <a:moveTo>
                    <a:pt x="157" y="354"/>
                  </a:moveTo>
                  <a:lnTo>
                    <a:pt x="185" y="345"/>
                  </a:lnTo>
                  <a:lnTo>
                    <a:pt x="213" y="336"/>
                  </a:lnTo>
                  <a:lnTo>
                    <a:pt x="241" y="319"/>
                  </a:lnTo>
                  <a:lnTo>
                    <a:pt x="269" y="302"/>
                  </a:lnTo>
                  <a:lnTo>
                    <a:pt x="287" y="267"/>
                  </a:lnTo>
                  <a:lnTo>
                    <a:pt x="306" y="242"/>
                  </a:lnTo>
                  <a:lnTo>
                    <a:pt x="306" y="224"/>
                  </a:lnTo>
                  <a:lnTo>
                    <a:pt x="315" y="207"/>
                  </a:lnTo>
                  <a:lnTo>
                    <a:pt x="315" y="190"/>
                  </a:lnTo>
                  <a:lnTo>
                    <a:pt x="325" y="181"/>
                  </a:lnTo>
                  <a:lnTo>
                    <a:pt x="315" y="155"/>
                  </a:lnTo>
                  <a:lnTo>
                    <a:pt x="315" y="138"/>
                  </a:lnTo>
                  <a:lnTo>
                    <a:pt x="306" y="121"/>
                  </a:lnTo>
                  <a:lnTo>
                    <a:pt x="306" y="104"/>
                  </a:lnTo>
                  <a:lnTo>
                    <a:pt x="287" y="78"/>
                  </a:lnTo>
                  <a:lnTo>
                    <a:pt x="269" y="52"/>
                  </a:lnTo>
                  <a:lnTo>
                    <a:pt x="241" y="26"/>
                  </a:lnTo>
                  <a:lnTo>
                    <a:pt x="213" y="18"/>
                  </a:lnTo>
                  <a:lnTo>
                    <a:pt x="185" y="0"/>
                  </a:lnTo>
                  <a:lnTo>
                    <a:pt x="157" y="0"/>
                  </a:lnTo>
                  <a:lnTo>
                    <a:pt x="120" y="0"/>
                  </a:lnTo>
                  <a:lnTo>
                    <a:pt x="92" y="18"/>
                  </a:lnTo>
                  <a:lnTo>
                    <a:pt x="65" y="26"/>
                  </a:lnTo>
                  <a:lnTo>
                    <a:pt x="37" y="52"/>
                  </a:lnTo>
                  <a:lnTo>
                    <a:pt x="18" y="78"/>
                  </a:lnTo>
                  <a:lnTo>
                    <a:pt x="9" y="104"/>
                  </a:lnTo>
                  <a:lnTo>
                    <a:pt x="0" y="121"/>
                  </a:lnTo>
                  <a:lnTo>
                    <a:pt x="0" y="138"/>
                  </a:lnTo>
                  <a:lnTo>
                    <a:pt x="0" y="155"/>
                  </a:lnTo>
                  <a:lnTo>
                    <a:pt x="0" y="181"/>
                  </a:lnTo>
                  <a:lnTo>
                    <a:pt x="0" y="190"/>
                  </a:lnTo>
                  <a:lnTo>
                    <a:pt x="0" y="207"/>
                  </a:lnTo>
                  <a:lnTo>
                    <a:pt x="0" y="224"/>
                  </a:lnTo>
                  <a:lnTo>
                    <a:pt x="9" y="242"/>
                  </a:lnTo>
                  <a:lnTo>
                    <a:pt x="18" y="267"/>
                  </a:lnTo>
                  <a:lnTo>
                    <a:pt x="37" y="302"/>
                  </a:lnTo>
                  <a:lnTo>
                    <a:pt x="65" y="319"/>
                  </a:lnTo>
                  <a:lnTo>
                    <a:pt x="92" y="336"/>
                  </a:lnTo>
                  <a:lnTo>
                    <a:pt x="120" y="345"/>
                  </a:lnTo>
                  <a:lnTo>
                    <a:pt x="157" y="35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18" name="Freeform 20">
              <a:extLst>
                <a:ext uri="{FF2B5EF4-FFF2-40B4-BE49-F238E27FC236}">
                  <a16:creationId xmlns:a16="http://schemas.microsoft.com/office/drawing/2014/main" id="{32B19642-037B-4FAA-AC00-1DF421B28BE8}"/>
                </a:ext>
              </a:extLst>
            </p:cNvPr>
            <p:cNvSpPr>
              <a:spLocks/>
            </p:cNvSpPr>
            <p:nvPr/>
          </p:nvSpPr>
          <p:spPr bwMode="auto">
            <a:xfrm>
              <a:off x="7950804" y="4200218"/>
              <a:ext cx="474057" cy="1288435"/>
            </a:xfrm>
            <a:custGeom>
              <a:avLst/>
              <a:gdLst>
                <a:gd name="T0" fmla="*/ 0 w 307"/>
                <a:gd name="T1" fmla="*/ 2147483646 h 938"/>
                <a:gd name="T2" fmla="*/ 2147483646 w 307"/>
                <a:gd name="T3" fmla="*/ 2147483646 h 938"/>
                <a:gd name="T4" fmla="*/ 2147483646 w 307"/>
                <a:gd name="T5" fmla="*/ 2147483646 h 938"/>
                <a:gd name="T6" fmla="*/ 2147483646 w 307"/>
                <a:gd name="T7" fmla="*/ 2147483646 h 938"/>
                <a:gd name="T8" fmla="*/ 2147483646 w 307"/>
                <a:gd name="T9" fmla="*/ 2147483646 h 938"/>
                <a:gd name="T10" fmla="*/ 2147483646 w 307"/>
                <a:gd name="T11" fmla="*/ 2147483646 h 938"/>
                <a:gd name="T12" fmla="*/ 2147483646 w 307"/>
                <a:gd name="T13" fmla="*/ 2147483646 h 938"/>
                <a:gd name="T14" fmla="*/ 2147483646 w 307"/>
                <a:gd name="T15" fmla="*/ 2147483646 h 938"/>
                <a:gd name="T16" fmla="*/ 2147483646 w 307"/>
                <a:gd name="T17" fmla="*/ 2147483646 h 938"/>
                <a:gd name="T18" fmla="*/ 2147483646 w 307"/>
                <a:gd name="T19" fmla="*/ 0 h 938"/>
                <a:gd name="T20" fmla="*/ 2147483646 w 307"/>
                <a:gd name="T21" fmla="*/ 0 h 938"/>
                <a:gd name="T22" fmla="*/ 2147483646 w 307"/>
                <a:gd name="T23" fmla="*/ 2147483646 h 938"/>
                <a:gd name="T24" fmla="*/ 2147483646 w 307"/>
                <a:gd name="T25" fmla="*/ 2147483646 h 938"/>
                <a:gd name="T26" fmla="*/ 2147483646 w 307"/>
                <a:gd name="T27" fmla="*/ 2147483646 h 938"/>
                <a:gd name="T28" fmla="*/ 2147483646 w 307"/>
                <a:gd name="T29" fmla="*/ 2147483646 h 938"/>
                <a:gd name="T30" fmla="*/ 2147483646 w 307"/>
                <a:gd name="T31" fmla="*/ 2147483646 h 938"/>
                <a:gd name="T32" fmla="*/ 2147483646 w 307"/>
                <a:gd name="T33" fmla="*/ 2147483646 h 938"/>
                <a:gd name="T34" fmla="*/ 2147483646 w 307"/>
                <a:gd name="T35" fmla="*/ 2147483646 h 938"/>
                <a:gd name="T36" fmla="*/ 2147483646 w 307"/>
                <a:gd name="T37" fmla="*/ 2147483646 h 938"/>
                <a:gd name="T38" fmla="*/ 0 w 307"/>
                <a:gd name="T39" fmla="*/ 2147483646 h 938"/>
                <a:gd name="T40" fmla="*/ 0 w 307"/>
                <a:gd name="T41" fmla="*/ 2147483646 h 93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07"/>
                <a:gd name="T64" fmla="*/ 0 h 938"/>
                <a:gd name="T65" fmla="*/ 307 w 307"/>
                <a:gd name="T66" fmla="*/ 938 h 93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07" h="938">
                  <a:moveTo>
                    <a:pt x="0" y="938"/>
                  </a:moveTo>
                  <a:lnTo>
                    <a:pt x="19" y="86"/>
                  </a:lnTo>
                  <a:lnTo>
                    <a:pt x="19" y="77"/>
                  </a:lnTo>
                  <a:lnTo>
                    <a:pt x="47" y="60"/>
                  </a:lnTo>
                  <a:lnTo>
                    <a:pt x="56" y="43"/>
                  </a:lnTo>
                  <a:lnTo>
                    <a:pt x="74" y="34"/>
                  </a:lnTo>
                  <a:lnTo>
                    <a:pt x="84" y="25"/>
                  </a:lnTo>
                  <a:lnTo>
                    <a:pt x="112" y="17"/>
                  </a:lnTo>
                  <a:lnTo>
                    <a:pt x="130" y="8"/>
                  </a:lnTo>
                  <a:lnTo>
                    <a:pt x="149" y="0"/>
                  </a:lnTo>
                  <a:lnTo>
                    <a:pt x="177" y="0"/>
                  </a:lnTo>
                  <a:lnTo>
                    <a:pt x="204" y="8"/>
                  </a:lnTo>
                  <a:lnTo>
                    <a:pt x="223" y="8"/>
                  </a:lnTo>
                  <a:lnTo>
                    <a:pt x="251" y="34"/>
                  </a:lnTo>
                  <a:lnTo>
                    <a:pt x="260" y="43"/>
                  </a:lnTo>
                  <a:lnTo>
                    <a:pt x="279" y="51"/>
                  </a:lnTo>
                  <a:lnTo>
                    <a:pt x="288" y="68"/>
                  </a:lnTo>
                  <a:lnTo>
                    <a:pt x="307" y="86"/>
                  </a:lnTo>
                  <a:lnTo>
                    <a:pt x="307" y="904"/>
                  </a:lnTo>
                  <a:lnTo>
                    <a:pt x="0" y="938"/>
                  </a:lnTo>
                  <a:close/>
                </a:path>
              </a:pathLst>
            </a:custGeom>
            <a:solidFill>
              <a:srgbClr val="FF9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19" name="Freeform 21">
              <a:extLst>
                <a:ext uri="{FF2B5EF4-FFF2-40B4-BE49-F238E27FC236}">
                  <a16:creationId xmlns:a16="http://schemas.microsoft.com/office/drawing/2014/main" id="{B71783DE-683E-4257-A0CD-8CC346BD7859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5370" y="3868379"/>
              <a:ext cx="269246" cy="1063113"/>
            </a:xfrm>
            <a:custGeom>
              <a:avLst/>
              <a:gdLst>
                <a:gd name="T0" fmla="*/ 0 w 177"/>
                <a:gd name="T1" fmla="*/ 2147483646 h 775"/>
                <a:gd name="T2" fmla="*/ 2147483646 w 177"/>
                <a:gd name="T3" fmla="*/ 2147483646 h 775"/>
                <a:gd name="T4" fmla="*/ 2147483646 w 177"/>
                <a:gd name="T5" fmla="*/ 2147483646 h 775"/>
                <a:gd name="T6" fmla="*/ 2147483646 w 177"/>
                <a:gd name="T7" fmla="*/ 2147483646 h 775"/>
                <a:gd name="T8" fmla="*/ 2147483646 w 177"/>
                <a:gd name="T9" fmla="*/ 2147483646 h 775"/>
                <a:gd name="T10" fmla="*/ 2147483646 w 177"/>
                <a:gd name="T11" fmla="*/ 2147483646 h 775"/>
                <a:gd name="T12" fmla="*/ 2147483646 w 177"/>
                <a:gd name="T13" fmla="*/ 0 h 775"/>
                <a:gd name="T14" fmla="*/ 2147483646 w 177"/>
                <a:gd name="T15" fmla="*/ 2147483646 h 775"/>
                <a:gd name="T16" fmla="*/ 2147483646 w 177"/>
                <a:gd name="T17" fmla="*/ 2147483646 h 775"/>
                <a:gd name="T18" fmla="*/ 2147483646 w 177"/>
                <a:gd name="T19" fmla="*/ 2147483646 h 775"/>
                <a:gd name="T20" fmla="*/ 2147483646 w 177"/>
                <a:gd name="T21" fmla="*/ 2147483646 h 775"/>
                <a:gd name="T22" fmla="*/ 2147483646 w 177"/>
                <a:gd name="T23" fmla="*/ 2147483646 h 775"/>
                <a:gd name="T24" fmla="*/ 2147483646 w 177"/>
                <a:gd name="T25" fmla="*/ 2147483646 h 775"/>
                <a:gd name="T26" fmla="*/ 0 w 177"/>
                <a:gd name="T27" fmla="*/ 2147483646 h 775"/>
                <a:gd name="T28" fmla="*/ 0 w 177"/>
                <a:gd name="T29" fmla="*/ 2147483646 h 77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7"/>
                <a:gd name="T46" fmla="*/ 0 h 775"/>
                <a:gd name="T47" fmla="*/ 177 w 177"/>
                <a:gd name="T48" fmla="*/ 775 h 77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7" h="775">
                  <a:moveTo>
                    <a:pt x="0" y="767"/>
                  </a:moveTo>
                  <a:lnTo>
                    <a:pt x="9" y="61"/>
                  </a:lnTo>
                  <a:lnTo>
                    <a:pt x="9" y="52"/>
                  </a:lnTo>
                  <a:lnTo>
                    <a:pt x="19" y="44"/>
                  </a:lnTo>
                  <a:lnTo>
                    <a:pt x="28" y="26"/>
                  </a:lnTo>
                  <a:lnTo>
                    <a:pt x="56" y="9"/>
                  </a:lnTo>
                  <a:lnTo>
                    <a:pt x="74" y="0"/>
                  </a:lnTo>
                  <a:lnTo>
                    <a:pt x="102" y="9"/>
                  </a:lnTo>
                  <a:lnTo>
                    <a:pt x="112" y="9"/>
                  </a:lnTo>
                  <a:lnTo>
                    <a:pt x="130" y="26"/>
                  </a:lnTo>
                  <a:lnTo>
                    <a:pt x="149" y="35"/>
                  </a:lnTo>
                  <a:lnTo>
                    <a:pt x="167" y="61"/>
                  </a:lnTo>
                  <a:lnTo>
                    <a:pt x="177" y="775"/>
                  </a:lnTo>
                  <a:lnTo>
                    <a:pt x="0" y="767"/>
                  </a:lnTo>
                  <a:close/>
                </a:path>
              </a:pathLst>
            </a:custGeom>
            <a:solidFill>
              <a:srgbClr val="FFB0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20" name="Freeform 22">
              <a:extLst>
                <a:ext uri="{FF2B5EF4-FFF2-40B4-BE49-F238E27FC236}">
                  <a16:creationId xmlns:a16="http://schemas.microsoft.com/office/drawing/2014/main" id="{6B2E3939-B89D-4A54-A8CC-01F4E7039D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2152" y="3858137"/>
              <a:ext cx="273848" cy="1063113"/>
            </a:xfrm>
            <a:custGeom>
              <a:avLst/>
              <a:gdLst>
                <a:gd name="T0" fmla="*/ 0 w 176"/>
                <a:gd name="T1" fmla="*/ 2147483646 h 775"/>
                <a:gd name="T2" fmla="*/ 2147483646 w 176"/>
                <a:gd name="T3" fmla="*/ 2147483646 h 775"/>
                <a:gd name="T4" fmla="*/ 2147483646 w 176"/>
                <a:gd name="T5" fmla="*/ 2147483646 h 775"/>
                <a:gd name="T6" fmla="*/ 2147483646 w 176"/>
                <a:gd name="T7" fmla="*/ 2147483646 h 775"/>
                <a:gd name="T8" fmla="*/ 2147483646 w 176"/>
                <a:gd name="T9" fmla="*/ 2147483646 h 775"/>
                <a:gd name="T10" fmla="*/ 2147483646 w 176"/>
                <a:gd name="T11" fmla="*/ 2147483646 h 775"/>
                <a:gd name="T12" fmla="*/ 2147483646 w 176"/>
                <a:gd name="T13" fmla="*/ 0 h 775"/>
                <a:gd name="T14" fmla="*/ 2147483646 w 176"/>
                <a:gd name="T15" fmla="*/ 0 h 775"/>
                <a:gd name="T16" fmla="*/ 2147483646 w 176"/>
                <a:gd name="T17" fmla="*/ 2147483646 h 775"/>
                <a:gd name="T18" fmla="*/ 2147483646 w 176"/>
                <a:gd name="T19" fmla="*/ 2147483646 h 775"/>
                <a:gd name="T20" fmla="*/ 2147483646 w 176"/>
                <a:gd name="T21" fmla="*/ 2147483646 h 775"/>
                <a:gd name="T22" fmla="*/ 2147483646 w 176"/>
                <a:gd name="T23" fmla="*/ 2147483646 h 775"/>
                <a:gd name="T24" fmla="*/ 2147483646 w 176"/>
                <a:gd name="T25" fmla="*/ 2147483646 h 775"/>
                <a:gd name="T26" fmla="*/ 0 w 176"/>
                <a:gd name="T27" fmla="*/ 2147483646 h 775"/>
                <a:gd name="T28" fmla="*/ 0 w 176"/>
                <a:gd name="T29" fmla="*/ 2147483646 h 77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6"/>
                <a:gd name="T46" fmla="*/ 0 h 775"/>
                <a:gd name="T47" fmla="*/ 176 w 176"/>
                <a:gd name="T48" fmla="*/ 775 h 77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6" h="775">
                  <a:moveTo>
                    <a:pt x="0" y="766"/>
                  </a:moveTo>
                  <a:lnTo>
                    <a:pt x="9" y="60"/>
                  </a:lnTo>
                  <a:lnTo>
                    <a:pt x="9" y="52"/>
                  </a:lnTo>
                  <a:lnTo>
                    <a:pt x="18" y="43"/>
                  </a:lnTo>
                  <a:lnTo>
                    <a:pt x="37" y="17"/>
                  </a:lnTo>
                  <a:lnTo>
                    <a:pt x="56" y="8"/>
                  </a:lnTo>
                  <a:lnTo>
                    <a:pt x="74" y="0"/>
                  </a:lnTo>
                  <a:lnTo>
                    <a:pt x="111" y="0"/>
                  </a:lnTo>
                  <a:lnTo>
                    <a:pt x="121" y="8"/>
                  </a:lnTo>
                  <a:lnTo>
                    <a:pt x="139" y="17"/>
                  </a:lnTo>
                  <a:lnTo>
                    <a:pt x="158" y="34"/>
                  </a:lnTo>
                  <a:lnTo>
                    <a:pt x="176" y="60"/>
                  </a:lnTo>
                  <a:lnTo>
                    <a:pt x="176" y="775"/>
                  </a:lnTo>
                  <a:lnTo>
                    <a:pt x="0" y="766"/>
                  </a:lnTo>
                  <a:close/>
                </a:path>
              </a:pathLst>
            </a:custGeom>
            <a:solidFill>
              <a:srgbClr val="FFB0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21" name="Freeform 23">
              <a:extLst>
                <a:ext uri="{FF2B5EF4-FFF2-40B4-BE49-F238E27FC236}">
                  <a16:creationId xmlns:a16="http://schemas.microsoft.com/office/drawing/2014/main" id="{DD495A22-1E3C-43CF-BA01-C2EC7E2B35E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8933" y="3858137"/>
              <a:ext cx="273848" cy="1063113"/>
            </a:xfrm>
            <a:custGeom>
              <a:avLst/>
              <a:gdLst>
                <a:gd name="T0" fmla="*/ 0 w 177"/>
                <a:gd name="T1" fmla="*/ 2147483646 h 775"/>
                <a:gd name="T2" fmla="*/ 2147483646 w 177"/>
                <a:gd name="T3" fmla="*/ 2147483646 h 775"/>
                <a:gd name="T4" fmla="*/ 2147483646 w 177"/>
                <a:gd name="T5" fmla="*/ 2147483646 h 775"/>
                <a:gd name="T6" fmla="*/ 2147483646 w 177"/>
                <a:gd name="T7" fmla="*/ 2147483646 h 775"/>
                <a:gd name="T8" fmla="*/ 2147483646 w 177"/>
                <a:gd name="T9" fmla="*/ 2147483646 h 775"/>
                <a:gd name="T10" fmla="*/ 2147483646 w 177"/>
                <a:gd name="T11" fmla="*/ 2147483646 h 775"/>
                <a:gd name="T12" fmla="*/ 2147483646 w 177"/>
                <a:gd name="T13" fmla="*/ 0 h 775"/>
                <a:gd name="T14" fmla="*/ 2147483646 w 177"/>
                <a:gd name="T15" fmla="*/ 0 h 775"/>
                <a:gd name="T16" fmla="*/ 2147483646 w 177"/>
                <a:gd name="T17" fmla="*/ 2147483646 h 775"/>
                <a:gd name="T18" fmla="*/ 2147483646 w 177"/>
                <a:gd name="T19" fmla="*/ 2147483646 h 775"/>
                <a:gd name="T20" fmla="*/ 2147483646 w 177"/>
                <a:gd name="T21" fmla="*/ 2147483646 h 775"/>
                <a:gd name="T22" fmla="*/ 2147483646 w 177"/>
                <a:gd name="T23" fmla="*/ 2147483646 h 775"/>
                <a:gd name="T24" fmla="*/ 2147483646 w 177"/>
                <a:gd name="T25" fmla="*/ 2147483646 h 775"/>
                <a:gd name="T26" fmla="*/ 0 w 177"/>
                <a:gd name="T27" fmla="*/ 2147483646 h 775"/>
                <a:gd name="T28" fmla="*/ 0 w 177"/>
                <a:gd name="T29" fmla="*/ 2147483646 h 77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7"/>
                <a:gd name="T46" fmla="*/ 0 h 775"/>
                <a:gd name="T47" fmla="*/ 177 w 177"/>
                <a:gd name="T48" fmla="*/ 775 h 77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7" h="775">
                  <a:moveTo>
                    <a:pt x="0" y="766"/>
                  </a:moveTo>
                  <a:lnTo>
                    <a:pt x="10" y="60"/>
                  </a:lnTo>
                  <a:lnTo>
                    <a:pt x="10" y="52"/>
                  </a:lnTo>
                  <a:lnTo>
                    <a:pt x="19" y="43"/>
                  </a:lnTo>
                  <a:lnTo>
                    <a:pt x="38" y="17"/>
                  </a:lnTo>
                  <a:lnTo>
                    <a:pt x="56" y="8"/>
                  </a:lnTo>
                  <a:lnTo>
                    <a:pt x="75" y="0"/>
                  </a:lnTo>
                  <a:lnTo>
                    <a:pt x="103" y="0"/>
                  </a:lnTo>
                  <a:lnTo>
                    <a:pt x="121" y="8"/>
                  </a:lnTo>
                  <a:lnTo>
                    <a:pt x="140" y="17"/>
                  </a:lnTo>
                  <a:lnTo>
                    <a:pt x="149" y="34"/>
                  </a:lnTo>
                  <a:lnTo>
                    <a:pt x="168" y="60"/>
                  </a:lnTo>
                  <a:lnTo>
                    <a:pt x="177" y="775"/>
                  </a:lnTo>
                  <a:lnTo>
                    <a:pt x="0" y="766"/>
                  </a:lnTo>
                  <a:close/>
                </a:path>
              </a:pathLst>
            </a:custGeom>
            <a:solidFill>
              <a:srgbClr val="FFB0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22" name="Freeform 24">
              <a:extLst>
                <a:ext uri="{FF2B5EF4-FFF2-40B4-BE49-F238E27FC236}">
                  <a16:creationId xmlns:a16="http://schemas.microsoft.com/office/drawing/2014/main" id="{40DE0626-6DD8-462A-9B8C-72168091C803}"/>
                </a:ext>
              </a:extLst>
            </p:cNvPr>
            <p:cNvSpPr>
              <a:spLocks/>
            </p:cNvSpPr>
            <p:nvPr/>
          </p:nvSpPr>
          <p:spPr bwMode="auto">
            <a:xfrm>
              <a:off x="7308757" y="2762250"/>
              <a:ext cx="1530328" cy="852129"/>
            </a:xfrm>
            <a:custGeom>
              <a:avLst/>
              <a:gdLst>
                <a:gd name="T0" fmla="*/ 0 w 994"/>
                <a:gd name="T1" fmla="*/ 2147483646 h 620"/>
                <a:gd name="T2" fmla="*/ 0 w 994"/>
                <a:gd name="T3" fmla="*/ 2147483646 h 620"/>
                <a:gd name="T4" fmla="*/ 2147483646 w 994"/>
                <a:gd name="T5" fmla="*/ 0 h 620"/>
                <a:gd name="T6" fmla="*/ 2147483646 w 994"/>
                <a:gd name="T7" fmla="*/ 2147483646 h 620"/>
                <a:gd name="T8" fmla="*/ 2147483646 w 994"/>
                <a:gd name="T9" fmla="*/ 2147483646 h 620"/>
                <a:gd name="T10" fmla="*/ 2147483646 w 994"/>
                <a:gd name="T11" fmla="*/ 2147483646 h 620"/>
                <a:gd name="T12" fmla="*/ 0 w 994"/>
                <a:gd name="T13" fmla="*/ 2147483646 h 620"/>
                <a:gd name="T14" fmla="*/ 0 w 994"/>
                <a:gd name="T15" fmla="*/ 2147483646 h 6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94"/>
                <a:gd name="T25" fmla="*/ 0 h 620"/>
                <a:gd name="T26" fmla="*/ 994 w 994"/>
                <a:gd name="T27" fmla="*/ 620 h 6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94" h="620">
                  <a:moveTo>
                    <a:pt x="0" y="620"/>
                  </a:moveTo>
                  <a:lnTo>
                    <a:pt x="0" y="551"/>
                  </a:lnTo>
                  <a:lnTo>
                    <a:pt x="576" y="0"/>
                  </a:lnTo>
                  <a:lnTo>
                    <a:pt x="994" y="491"/>
                  </a:lnTo>
                  <a:lnTo>
                    <a:pt x="994" y="594"/>
                  </a:lnTo>
                  <a:lnTo>
                    <a:pt x="567" y="95"/>
                  </a:lnTo>
                  <a:lnTo>
                    <a:pt x="0" y="62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23" name="Freeform 25">
              <a:extLst>
                <a:ext uri="{FF2B5EF4-FFF2-40B4-BE49-F238E27FC236}">
                  <a16:creationId xmlns:a16="http://schemas.microsoft.com/office/drawing/2014/main" id="{49F00C64-3D16-4D07-9A86-8B07B57B7758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9300" y="1340669"/>
              <a:ext cx="115062" cy="589935"/>
            </a:xfrm>
            <a:custGeom>
              <a:avLst/>
              <a:gdLst>
                <a:gd name="T0" fmla="*/ 0 w 74"/>
                <a:gd name="T1" fmla="*/ 2147483646 h 430"/>
                <a:gd name="T2" fmla="*/ 0 w 74"/>
                <a:gd name="T3" fmla="*/ 0 h 430"/>
                <a:gd name="T4" fmla="*/ 2147483646 w 74"/>
                <a:gd name="T5" fmla="*/ 0 h 430"/>
                <a:gd name="T6" fmla="*/ 2147483646 w 74"/>
                <a:gd name="T7" fmla="*/ 2147483646 h 430"/>
                <a:gd name="T8" fmla="*/ 0 w 74"/>
                <a:gd name="T9" fmla="*/ 2147483646 h 430"/>
                <a:gd name="T10" fmla="*/ 0 w 74"/>
                <a:gd name="T11" fmla="*/ 2147483646 h 4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4"/>
                <a:gd name="T19" fmla="*/ 0 h 430"/>
                <a:gd name="T20" fmla="*/ 74 w 74"/>
                <a:gd name="T21" fmla="*/ 430 h 4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4" h="430">
                  <a:moveTo>
                    <a:pt x="0" y="430"/>
                  </a:moveTo>
                  <a:lnTo>
                    <a:pt x="0" y="0"/>
                  </a:lnTo>
                  <a:lnTo>
                    <a:pt x="74" y="0"/>
                  </a:lnTo>
                  <a:lnTo>
                    <a:pt x="74" y="430"/>
                  </a:lnTo>
                  <a:lnTo>
                    <a:pt x="0" y="43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24" name="Freeform 26">
              <a:extLst>
                <a:ext uri="{FF2B5EF4-FFF2-40B4-BE49-F238E27FC236}">
                  <a16:creationId xmlns:a16="http://schemas.microsoft.com/office/drawing/2014/main" id="{451C2D3A-A19F-4899-B247-53C04F64A98C}"/>
                </a:ext>
              </a:extLst>
            </p:cNvPr>
            <p:cNvSpPr>
              <a:spLocks/>
            </p:cNvSpPr>
            <p:nvPr/>
          </p:nvSpPr>
          <p:spPr bwMode="auto">
            <a:xfrm>
              <a:off x="7212104" y="1518879"/>
              <a:ext cx="469454" cy="106516"/>
            </a:xfrm>
            <a:custGeom>
              <a:avLst/>
              <a:gdLst>
                <a:gd name="T0" fmla="*/ 0 w 306"/>
                <a:gd name="T1" fmla="*/ 0 h 77"/>
                <a:gd name="T2" fmla="*/ 2147483646 w 306"/>
                <a:gd name="T3" fmla="*/ 0 h 77"/>
                <a:gd name="T4" fmla="*/ 2147483646 w 306"/>
                <a:gd name="T5" fmla="*/ 2147483646 h 77"/>
                <a:gd name="T6" fmla="*/ 0 w 306"/>
                <a:gd name="T7" fmla="*/ 2147483646 h 77"/>
                <a:gd name="T8" fmla="*/ 0 w 306"/>
                <a:gd name="T9" fmla="*/ 0 h 77"/>
                <a:gd name="T10" fmla="*/ 0 w 306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6"/>
                <a:gd name="T19" fmla="*/ 0 h 77"/>
                <a:gd name="T20" fmla="*/ 306 w 306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6" h="77">
                  <a:moveTo>
                    <a:pt x="0" y="0"/>
                  </a:moveTo>
                  <a:lnTo>
                    <a:pt x="306" y="0"/>
                  </a:lnTo>
                  <a:lnTo>
                    <a:pt x="306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4125" name="Group 27">
              <a:extLst>
                <a:ext uri="{FF2B5EF4-FFF2-40B4-BE49-F238E27FC236}">
                  <a16:creationId xmlns:a16="http://schemas.microsoft.com/office/drawing/2014/main" id="{19C78D85-55E5-40BE-9A18-DB9DB5406F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04797" y="5468169"/>
              <a:ext cx="5387216" cy="1214694"/>
              <a:chOff x="1835" y="2692"/>
              <a:chExt cx="1400" cy="354"/>
            </a:xfrm>
          </p:grpSpPr>
          <p:pic>
            <p:nvPicPr>
              <p:cNvPr id="4127" name="Picture 28" descr="彩虹1">
                <a:extLst>
                  <a:ext uri="{FF2B5EF4-FFF2-40B4-BE49-F238E27FC236}">
                    <a16:creationId xmlns:a16="http://schemas.microsoft.com/office/drawing/2014/main" id="{9A77C8CA-F5CF-4E2F-8440-84F8C03ECCA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35" y="2692"/>
                <a:ext cx="703" cy="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28" name="Picture 29" descr="家1">
                <a:extLst>
                  <a:ext uri="{FF2B5EF4-FFF2-40B4-BE49-F238E27FC236}">
                    <a16:creationId xmlns:a16="http://schemas.microsoft.com/office/drawing/2014/main" id="{95267FDF-B197-4B8D-B1FC-E4A8B96186E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33" y="2693"/>
                <a:ext cx="702" cy="3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126" name="Freeform 30">
              <a:extLst>
                <a:ext uri="{FF2B5EF4-FFF2-40B4-BE49-F238E27FC236}">
                  <a16:creationId xmlns:a16="http://schemas.microsoft.com/office/drawing/2014/main" id="{67E82DD9-591A-4E1A-8F3E-0457E6E30452}"/>
                </a:ext>
              </a:extLst>
            </p:cNvPr>
            <p:cNvSpPr>
              <a:spLocks/>
            </p:cNvSpPr>
            <p:nvPr/>
          </p:nvSpPr>
          <p:spPr bwMode="auto">
            <a:xfrm>
              <a:off x="9145151" y="4403008"/>
              <a:ext cx="2770700" cy="1071306"/>
            </a:xfrm>
            <a:custGeom>
              <a:avLst/>
              <a:gdLst>
                <a:gd name="T0" fmla="*/ 2147483646 w 1430"/>
                <a:gd name="T1" fmla="*/ 2147483646 h 619"/>
                <a:gd name="T2" fmla="*/ 2147483646 w 1430"/>
                <a:gd name="T3" fmla="*/ 2147483646 h 619"/>
                <a:gd name="T4" fmla="*/ 2147483646 w 1430"/>
                <a:gd name="T5" fmla="*/ 2147483646 h 619"/>
                <a:gd name="T6" fmla="*/ 2147483646 w 1430"/>
                <a:gd name="T7" fmla="*/ 0 h 619"/>
                <a:gd name="T8" fmla="*/ 2147483646 w 1430"/>
                <a:gd name="T9" fmla="*/ 2147483646 h 619"/>
                <a:gd name="T10" fmla="*/ 2147483646 w 1430"/>
                <a:gd name="T11" fmla="*/ 2147483646 h 619"/>
                <a:gd name="T12" fmla="*/ 2147483646 w 1430"/>
                <a:gd name="T13" fmla="*/ 2147483646 h 619"/>
                <a:gd name="T14" fmla="*/ 2147483646 w 1430"/>
                <a:gd name="T15" fmla="*/ 2147483646 h 619"/>
                <a:gd name="T16" fmla="*/ 2147483646 w 1430"/>
                <a:gd name="T17" fmla="*/ 2147483646 h 619"/>
                <a:gd name="T18" fmla="*/ 2147483646 w 1430"/>
                <a:gd name="T19" fmla="*/ 2147483646 h 619"/>
                <a:gd name="T20" fmla="*/ 2147483646 w 1430"/>
                <a:gd name="T21" fmla="*/ 2147483646 h 619"/>
                <a:gd name="T22" fmla="*/ 2147483646 w 1430"/>
                <a:gd name="T23" fmla="*/ 2147483646 h 619"/>
                <a:gd name="T24" fmla="*/ 2147483646 w 1430"/>
                <a:gd name="T25" fmla="*/ 2147483646 h 619"/>
                <a:gd name="T26" fmla="*/ 2147483646 w 1430"/>
                <a:gd name="T27" fmla="*/ 2147483646 h 619"/>
                <a:gd name="T28" fmla="*/ 2147483646 w 1430"/>
                <a:gd name="T29" fmla="*/ 2147483646 h 619"/>
                <a:gd name="T30" fmla="*/ 2147483646 w 1430"/>
                <a:gd name="T31" fmla="*/ 2147483646 h 619"/>
                <a:gd name="T32" fmla="*/ 2147483646 w 1430"/>
                <a:gd name="T33" fmla="*/ 2147483646 h 619"/>
                <a:gd name="T34" fmla="*/ 2147483646 w 1430"/>
                <a:gd name="T35" fmla="*/ 2147483646 h 619"/>
                <a:gd name="T36" fmla="*/ 2147483646 w 1430"/>
                <a:gd name="T37" fmla="*/ 2147483646 h 619"/>
                <a:gd name="T38" fmla="*/ 2147483646 w 1430"/>
                <a:gd name="T39" fmla="*/ 2147483646 h 619"/>
                <a:gd name="T40" fmla="*/ 2147483646 w 1430"/>
                <a:gd name="T41" fmla="*/ 2147483646 h 619"/>
                <a:gd name="T42" fmla="*/ 2147483646 w 1430"/>
                <a:gd name="T43" fmla="*/ 2147483646 h 619"/>
                <a:gd name="T44" fmla="*/ 2147483646 w 1430"/>
                <a:gd name="T45" fmla="*/ 2147483646 h 619"/>
                <a:gd name="T46" fmla="*/ 2147483646 w 1430"/>
                <a:gd name="T47" fmla="*/ 2147483646 h 619"/>
                <a:gd name="T48" fmla="*/ 2147483646 w 1430"/>
                <a:gd name="T49" fmla="*/ 2147483646 h 619"/>
                <a:gd name="T50" fmla="*/ 2147483646 w 1430"/>
                <a:gd name="T51" fmla="*/ 2147483646 h 619"/>
                <a:gd name="T52" fmla="*/ 2147483646 w 1430"/>
                <a:gd name="T53" fmla="*/ 2147483646 h 619"/>
                <a:gd name="T54" fmla="*/ 2147483646 w 1430"/>
                <a:gd name="T55" fmla="*/ 2147483646 h 619"/>
                <a:gd name="T56" fmla="*/ 2147483646 w 1430"/>
                <a:gd name="T57" fmla="*/ 2147483646 h 619"/>
                <a:gd name="T58" fmla="*/ 2147483646 w 1430"/>
                <a:gd name="T59" fmla="*/ 2147483646 h 619"/>
                <a:gd name="T60" fmla="*/ 2147483646 w 1430"/>
                <a:gd name="T61" fmla="*/ 2147483646 h 619"/>
                <a:gd name="T62" fmla="*/ 2147483646 w 1430"/>
                <a:gd name="T63" fmla="*/ 2147483646 h 619"/>
                <a:gd name="T64" fmla="*/ 2147483646 w 1430"/>
                <a:gd name="T65" fmla="*/ 2147483646 h 619"/>
                <a:gd name="T66" fmla="*/ 2147483646 w 1430"/>
                <a:gd name="T67" fmla="*/ 2147483646 h 619"/>
                <a:gd name="T68" fmla="*/ 2147483646 w 1430"/>
                <a:gd name="T69" fmla="*/ 2147483646 h 619"/>
                <a:gd name="T70" fmla="*/ 2147483646 w 1430"/>
                <a:gd name="T71" fmla="*/ 2147483646 h 619"/>
                <a:gd name="T72" fmla="*/ 2147483646 w 1430"/>
                <a:gd name="T73" fmla="*/ 2147483646 h 619"/>
                <a:gd name="T74" fmla="*/ 2147483646 w 1430"/>
                <a:gd name="T75" fmla="*/ 2147483646 h 619"/>
                <a:gd name="T76" fmla="*/ 2147483646 w 1430"/>
                <a:gd name="T77" fmla="*/ 2147483646 h 619"/>
                <a:gd name="T78" fmla="*/ 2147483646 w 1430"/>
                <a:gd name="T79" fmla="*/ 2147483646 h 619"/>
                <a:gd name="T80" fmla="*/ 2147483646 w 1430"/>
                <a:gd name="T81" fmla="*/ 2147483646 h 619"/>
                <a:gd name="T82" fmla="*/ 2147483646 w 1430"/>
                <a:gd name="T83" fmla="*/ 2147483646 h 619"/>
                <a:gd name="T84" fmla="*/ 2147483646 w 1430"/>
                <a:gd name="T85" fmla="*/ 2147483646 h 619"/>
                <a:gd name="T86" fmla="*/ 2147483646 w 1430"/>
                <a:gd name="T87" fmla="*/ 2147483646 h 619"/>
                <a:gd name="T88" fmla="*/ 2147483646 w 1430"/>
                <a:gd name="T89" fmla="*/ 2147483646 h 619"/>
                <a:gd name="T90" fmla="*/ 2147483646 w 1430"/>
                <a:gd name="T91" fmla="*/ 2147483646 h 619"/>
                <a:gd name="T92" fmla="*/ 2147483646 w 1430"/>
                <a:gd name="T93" fmla="*/ 2147483646 h 619"/>
                <a:gd name="T94" fmla="*/ 2147483646 w 1430"/>
                <a:gd name="T95" fmla="*/ 2147483646 h 619"/>
                <a:gd name="T96" fmla="*/ 2147483646 w 1430"/>
                <a:gd name="T97" fmla="*/ 2147483646 h 619"/>
                <a:gd name="T98" fmla="*/ 2147483646 w 1430"/>
                <a:gd name="T99" fmla="*/ 2147483646 h 619"/>
                <a:gd name="T100" fmla="*/ 2147483646 w 1430"/>
                <a:gd name="T101" fmla="*/ 2147483646 h 619"/>
                <a:gd name="T102" fmla="*/ 2147483646 w 1430"/>
                <a:gd name="T103" fmla="*/ 2147483646 h 619"/>
                <a:gd name="T104" fmla="*/ 2147483646 w 1430"/>
                <a:gd name="T105" fmla="*/ 2147483646 h 619"/>
                <a:gd name="T106" fmla="*/ 2147483646 w 1430"/>
                <a:gd name="T107" fmla="*/ 2147483646 h 619"/>
                <a:gd name="T108" fmla="*/ 2147483646 w 1430"/>
                <a:gd name="T109" fmla="*/ 2147483646 h 619"/>
                <a:gd name="T110" fmla="*/ 2147483646 w 1430"/>
                <a:gd name="T111" fmla="*/ 2147483646 h 619"/>
                <a:gd name="T112" fmla="*/ 2147483646 w 1430"/>
                <a:gd name="T113" fmla="*/ 2147483646 h 619"/>
                <a:gd name="T114" fmla="*/ 2147483646 w 1430"/>
                <a:gd name="T115" fmla="*/ 2147483646 h 619"/>
                <a:gd name="T116" fmla="*/ 2147483646 w 1430"/>
                <a:gd name="T117" fmla="*/ 2147483646 h 61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430"/>
                <a:gd name="T178" fmla="*/ 0 h 619"/>
                <a:gd name="T179" fmla="*/ 1430 w 1430"/>
                <a:gd name="T180" fmla="*/ 619 h 61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430" h="619">
                  <a:moveTo>
                    <a:pt x="333" y="205"/>
                  </a:moveTo>
                  <a:lnTo>
                    <a:pt x="333" y="186"/>
                  </a:lnTo>
                  <a:lnTo>
                    <a:pt x="338" y="169"/>
                  </a:lnTo>
                  <a:lnTo>
                    <a:pt x="338" y="155"/>
                  </a:lnTo>
                  <a:lnTo>
                    <a:pt x="342" y="141"/>
                  </a:lnTo>
                  <a:lnTo>
                    <a:pt x="345" y="129"/>
                  </a:lnTo>
                  <a:lnTo>
                    <a:pt x="349" y="117"/>
                  </a:lnTo>
                  <a:lnTo>
                    <a:pt x="354" y="105"/>
                  </a:lnTo>
                  <a:lnTo>
                    <a:pt x="361" y="93"/>
                  </a:lnTo>
                  <a:lnTo>
                    <a:pt x="366" y="81"/>
                  </a:lnTo>
                  <a:lnTo>
                    <a:pt x="371" y="72"/>
                  </a:lnTo>
                  <a:lnTo>
                    <a:pt x="376" y="62"/>
                  </a:lnTo>
                  <a:lnTo>
                    <a:pt x="383" y="57"/>
                  </a:lnTo>
                  <a:lnTo>
                    <a:pt x="395" y="41"/>
                  </a:lnTo>
                  <a:lnTo>
                    <a:pt x="409" y="31"/>
                  </a:lnTo>
                  <a:lnTo>
                    <a:pt x="423" y="19"/>
                  </a:lnTo>
                  <a:lnTo>
                    <a:pt x="438" y="12"/>
                  </a:lnTo>
                  <a:lnTo>
                    <a:pt x="457" y="5"/>
                  </a:lnTo>
                  <a:lnTo>
                    <a:pt x="473" y="3"/>
                  </a:lnTo>
                  <a:lnTo>
                    <a:pt x="490" y="0"/>
                  </a:lnTo>
                  <a:lnTo>
                    <a:pt x="509" y="3"/>
                  </a:lnTo>
                  <a:lnTo>
                    <a:pt x="526" y="3"/>
                  </a:lnTo>
                  <a:lnTo>
                    <a:pt x="545" y="7"/>
                  </a:lnTo>
                  <a:lnTo>
                    <a:pt x="561" y="10"/>
                  </a:lnTo>
                  <a:lnTo>
                    <a:pt x="578" y="14"/>
                  </a:lnTo>
                  <a:lnTo>
                    <a:pt x="595" y="22"/>
                  </a:lnTo>
                  <a:lnTo>
                    <a:pt x="614" y="31"/>
                  </a:lnTo>
                  <a:lnTo>
                    <a:pt x="628" y="38"/>
                  </a:lnTo>
                  <a:lnTo>
                    <a:pt x="645" y="48"/>
                  </a:lnTo>
                  <a:lnTo>
                    <a:pt x="661" y="57"/>
                  </a:lnTo>
                  <a:lnTo>
                    <a:pt x="675" y="69"/>
                  </a:lnTo>
                  <a:lnTo>
                    <a:pt x="687" y="79"/>
                  </a:lnTo>
                  <a:lnTo>
                    <a:pt x="702" y="88"/>
                  </a:lnTo>
                  <a:lnTo>
                    <a:pt x="711" y="98"/>
                  </a:lnTo>
                  <a:lnTo>
                    <a:pt x="723" y="110"/>
                  </a:lnTo>
                  <a:lnTo>
                    <a:pt x="733" y="122"/>
                  </a:lnTo>
                  <a:lnTo>
                    <a:pt x="740" y="131"/>
                  </a:lnTo>
                  <a:lnTo>
                    <a:pt x="744" y="141"/>
                  </a:lnTo>
                  <a:lnTo>
                    <a:pt x="752" y="152"/>
                  </a:lnTo>
                  <a:lnTo>
                    <a:pt x="754" y="157"/>
                  </a:lnTo>
                  <a:lnTo>
                    <a:pt x="759" y="160"/>
                  </a:lnTo>
                  <a:lnTo>
                    <a:pt x="768" y="157"/>
                  </a:lnTo>
                  <a:lnTo>
                    <a:pt x="780" y="155"/>
                  </a:lnTo>
                  <a:lnTo>
                    <a:pt x="790" y="148"/>
                  </a:lnTo>
                  <a:lnTo>
                    <a:pt x="804" y="141"/>
                  </a:lnTo>
                  <a:lnTo>
                    <a:pt x="811" y="136"/>
                  </a:lnTo>
                  <a:lnTo>
                    <a:pt x="818" y="131"/>
                  </a:lnTo>
                  <a:lnTo>
                    <a:pt x="825" y="126"/>
                  </a:lnTo>
                  <a:lnTo>
                    <a:pt x="837" y="122"/>
                  </a:lnTo>
                  <a:lnTo>
                    <a:pt x="842" y="117"/>
                  </a:lnTo>
                  <a:lnTo>
                    <a:pt x="852" y="110"/>
                  </a:lnTo>
                  <a:lnTo>
                    <a:pt x="861" y="105"/>
                  </a:lnTo>
                  <a:lnTo>
                    <a:pt x="871" y="100"/>
                  </a:lnTo>
                  <a:lnTo>
                    <a:pt x="880" y="95"/>
                  </a:lnTo>
                  <a:lnTo>
                    <a:pt x="890" y="93"/>
                  </a:lnTo>
                  <a:lnTo>
                    <a:pt x="902" y="86"/>
                  </a:lnTo>
                  <a:lnTo>
                    <a:pt x="911" y="86"/>
                  </a:lnTo>
                  <a:lnTo>
                    <a:pt x="921" y="81"/>
                  </a:lnTo>
                  <a:lnTo>
                    <a:pt x="932" y="79"/>
                  </a:lnTo>
                  <a:lnTo>
                    <a:pt x="944" y="76"/>
                  </a:lnTo>
                  <a:lnTo>
                    <a:pt x="956" y="76"/>
                  </a:lnTo>
                  <a:lnTo>
                    <a:pt x="966" y="74"/>
                  </a:lnTo>
                  <a:lnTo>
                    <a:pt x="978" y="76"/>
                  </a:lnTo>
                  <a:lnTo>
                    <a:pt x="990" y="76"/>
                  </a:lnTo>
                  <a:lnTo>
                    <a:pt x="1004" y="81"/>
                  </a:lnTo>
                  <a:lnTo>
                    <a:pt x="1013" y="83"/>
                  </a:lnTo>
                  <a:lnTo>
                    <a:pt x="1023" y="86"/>
                  </a:lnTo>
                  <a:lnTo>
                    <a:pt x="1032" y="91"/>
                  </a:lnTo>
                  <a:lnTo>
                    <a:pt x="1044" y="95"/>
                  </a:lnTo>
                  <a:lnTo>
                    <a:pt x="1051" y="100"/>
                  </a:lnTo>
                  <a:lnTo>
                    <a:pt x="1063" y="105"/>
                  </a:lnTo>
                  <a:lnTo>
                    <a:pt x="1071" y="112"/>
                  </a:lnTo>
                  <a:lnTo>
                    <a:pt x="1080" y="122"/>
                  </a:lnTo>
                  <a:lnTo>
                    <a:pt x="1092" y="133"/>
                  </a:lnTo>
                  <a:lnTo>
                    <a:pt x="1104" y="148"/>
                  </a:lnTo>
                  <a:lnTo>
                    <a:pt x="1111" y="155"/>
                  </a:lnTo>
                  <a:lnTo>
                    <a:pt x="1116" y="164"/>
                  </a:lnTo>
                  <a:lnTo>
                    <a:pt x="1120" y="171"/>
                  </a:lnTo>
                  <a:lnTo>
                    <a:pt x="1128" y="181"/>
                  </a:lnTo>
                  <a:lnTo>
                    <a:pt x="1132" y="195"/>
                  </a:lnTo>
                  <a:lnTo>
                    <a:pt x="1140" y="212"/>
                  </a:lnTo>
                  <a:lnTo>
                    <a:pt x="1144" y="224"/>
                  </a:lnTo>
                  <a:lnTo>
                    <a:pt x="1149" y="236"/>
                  </a:lnTo>
                  <a:lnTo>
                    <a:pt x="1151" y="245"/>
                  </a:lnTo>
                  <a:lnTo>
                    <a:pt x="1154" y="255"/>
                  </a:lnTo>
                  <a:lnTo>
                    <a:pt x="1156" y="259"/>
                  </a:lnTo>
                  <a:lnTo>
                    <a:pt x="1156" y="262"/>
                  </a:lnTo>
                  <a:lnTo>
                    <a:pt x="1156" y="259"/>
                  </a:lnTo>
                  <a:lnTo>
                    <a:pt x="1163" y="259"/>
                  </a:lnTo>
                  <a:lnTo>
                    <a:pt x="1175" y="255"/>
                  </a:lnTo>
                  <a:lnTo>
                    <a:pt x="1187" y="252"/>
                  </a:lnTo>
                  <a:lnTo>
                    <a:pt x="1201" y="248"/>
                  </a:lnTo>
                  <a:lnTo>
                    <a:pt x="1220" y="245"/>
                  </a:lnTo>
                  <a:lnTo>
                    <a:pt x="1230" y="243"/>
                  </a:lnTo>
                  <a:lnTo>
                    <a:pt x="1239" y="240"/>
                  </a:lnTo>
                  <a:lnTo>
                    <a:pt x="1251" y="240"/>
                  </a:lnTo>
                  <a:lnTo>
                    <a:pt x="1263" y="243"/>
                  </a:lnTo>
                  <a:lnTo>
                    <a:pt x="1273" y="243"/>
                  </a:lnTo>
                  <a:lnTo>
                    <a:pt x="1282" y="243"/>
                  </a:lnTo>
                  <a:lnTo>
                    <a:pt x="1294" y="243"/>
                  </a:lnTo>
                  <a:lnTo>
                    <a:pt x="1306" y="248"/>
                  </a:lnTo>
                  <a:lnTo>
                    <a:pt x="1316" y="248"/>
                  </a:lnTo>
                  <a:lnTo>
                    <a:pt x="1328" y="252"/>
                  </a:lnTo>
                  <a:lnTo>
                    <a:pt x="1337" y="257"/>
                  </a:lnTo>
                  <a:lnTo>
                    <a:pt x="1349" y="264"/>
                  </a:lnTo>
                  <a:lnTo>
                    <a:pt x="1358" y="269"/>
                  </a:lnTo>
                  <a:lnTo>
                    <a:pt x="1368" y="279"/>
                  </a:lnTo>
                  <a:lnTo>
                    <a:pt x="1377" y="286"/>
                  </a:lnTo>
                  <a:lnTo>
                    <a:pt x="1389" y="295"/>
                  </a:lnTo>
                  <a:lnTo>
                    <a:pt x="1397" y="307"/>
                  </a:lnTo>
                  <a:lnTo>
                    <a:pt x="1406" y="319"/>
                  </a:lnTo>
                  <a:lnTo>
                    <a:pt x="1413" y="331"/>
                  </a:lnTo>
                  <a:lnTo>
                    <a:pt x="1423" y="348"/>
                  </a:lnTo>
                  <a:lnTo>
                    <a:pt x="1425" y="359"/>
                  </a:lnTo>
                  <a:lnTo>
                    <a:pt x="1430" y="374"/>
                  </a:lnTo>
                  <a:lnTo>
                    <a:pt x="1430" y="386"/>
                  </a:lnTo>
                  <a:lnTo>
                    <a:pt x="1430" y="397"/>
                  </a:lnTo>
                  <a:lnTo>
                    <a:pt x="1425" y="407"/>
                  </a:lnTo>
                  <a:lnTo>
                    <a:pt x="1420" y="416"/>
                  </a:lnTo>
                  <a:lnTo>
                    <a:pt x="1413" y="426"/>
                  </a:lnTo>
                  <a:lnTo>
                    <a:pt x="1408" y="433"/>
                  </a:lnTo>
                  <a:lnTo>
                    <a:pt x="1399" y="438"/>
                  </a:lnTo>
                  <a:lnTo>
                    <a:pt x="1389" y="445"/>
                  </a:lnTo>
                  <a:lnTo>
                    <a:pt x="1377" y="450"/>
                  </a:lnTo>
                  <a:lnTo>
                    <a:pt x="1366" y="457"/>
                  </a:lnTo>
                  <a:lnTo>
                    <a:pt x="1354" y="462"/>
                  </a:lnTo>
                  <a:lnTo>
                    <a:pt x="1342" y="466"/>
                  </a:lnTo>
                  <a:lnTo>
                    <a:pt x="1328" y="469"/>
                  </a:lnTo>
                  <a:lnTo>
                    <a:pt x="1316" y="474"/>
                  </a:lnTo>
                  <a:lnTo>
                    <a:pt x="1299" y="474"/>
                  </a:lnTo>
                  <a:lnTo>
                    <a:pt x="1287" y="476"/>
                  </a:lnTo>
                  <a:lnTo>
                    <a:pt x="1270" y="478"/>
                  </a:lnTo>
                  <a:lnTo>
                    <a:pt x="1258" y="481"/>
                  </a:lnTo>
                  <a:lnTo>
                    <a:pt x="1242" y="481"/>
                  </a:lnTo>
                  <a:lnTo>
                    <a:pt x="1230" y="481"/>
                  </a:lnTo>
                  <a:lnTo>
                    <a:pt x="1218" y="481"/>
                  </a:lnTo>
                  <a:lnTo>
                    <a:pt x="1209" y="481"/>
                  </a:lnTo>
                  <a:lnTo>
                    <a:pt x="1197" y="481"/>
                  </a:lnTo>
                  <a:lnTo>
                    <a:pt x="1187" y="481"/>
                  </a:lnTo>
                  <a:lnTo>
                    <a:pt x="1175" y="481"/>
                  </a:lnTo>
                  <a:lnTo>
                    <a:pt x="1170" y="481"/>
                  </a:lnTo>
                  <a:lnTo>
                    <a:pt x="1161" y="481"/>
                  </a:lnTo>
                  <a:lnTo>
                    <a:pt x="1156" y="481"/>
                  </a:lnTo>
                  <a:lnTo>
                    <a:pt x="1151" y="485"/>
                  </a:lnTo>
                  <a:lnTo>
                    <a:pt x="1147" y="490"/>
                  </a:lnTo>
                  <a:lnTo>
                    <a:pt x="1142" y="500"/>
                  </a:lnTo>
                  <a:lnTo>
                    <a:pt x="1132" y="509"/>
                  </a:lnTo>
                  <a:lnTo>
                    <a:pt x="1123" y="521"/>
                  </a:lnTo>
                  <a:lnTo>
                    <a:pt x="1116" y="528"/>
                  </a:lnTo>
                  <a:lnTo>
                    <a:pt x="1111" y="533"/>
                  </a:lnTo>
                  <a:lnTo>
                    <a:pt x="1104" y="540"/>
                  </a:lnTo>
                  <a:lnTo>
                    <a:pt x="1099" y="550"/>
                  </a:lnTo>
                  <a:lnTo>
                    <a:pt x="1090" y="554"/>
                  </a:lnTo>
                  <a:lnTo>
                    <a:pt x="1080" y="562"/>
                  </a:lnTo>
                  <a:lnTo>
                    <a:pt x="1071" y="566"/>
                  </a:lnTo>
                  <a:lnTo>
                    <a:pt x="1063" y="573"/>
                  </a:lnTo>
                  <a:lnTo>
                    <a:pt x="1051" y="578"/>
                  </a:lnTo>
                  <a:lnTo>
                    <a:pt x="1042" y="585"/>
                  </a:lnTo>
                  <a:lnTo>
                    <a:pt x="1030" y="590"/>
                  </a:lnTo>
                  <a:lnTo>
                    <a:pt x="1021" y="597"/>
                  </a:lnTo>
                  <a:lnTo>
                    <a:pt x="1006" y="600"/>
                  </a:lnTo>
                  <a:lnTo>
                    <a:pt x="994" y="604"/>
                  </a:lnTo>
                  <a:lnTo>
                    <a:pt x="980" y="607"/>
                  </a:lnTo>
                  <a:lnTo>
                    <a:pt x="968" y="612"/>
                  </a:lnTo>
                  <a:lnTo>
                    <a:pt x="952" y="614"/>
                  </a:lnTo>
                  <a:lnTo>
                    <a:pt x="937" y="616"/>
                  </a:lnTo>
                  <a:lnTo>
                    <a:pt x="921" y="619"/>
                  </a:lnTo>
                  <a:lnTo>
                    <a:pt x="906" y="619"/>
                  </a:lnTo>
                  <a:lnTo>
                    <a:pt x="887" y="619"/>
                  </a:lnTo>
                  <a:lnTo>
                    <a:pt x="873" y="616"/>
                  </a:lnTo>
                  <a:lnTo>
                    <a:pt x="856" y="614"/>
                  </a:lnTo>
                  <a:lnTo>
                    <a:pt x="844" y="612"/>
                  </a:lnTo>
                  <a:lnTo>
                    <a:pt x="830" y="609"/>
                  </a:lnTo>
                  <a:lnTo>
                    <a:pt x="818" y="607"/>
                  </a:lnTo>
                  <a:lnTo>
                    <a:pt x="806" y="602"/>
                  </a:lnTo>
                  <a:lnTo>
                    <a:pt x="799" y="600"/>
                  </a:lnTo>
                  <a:lnTo>
                    <a:pt x="787" y="595"/>
                  </a:lnTo>
                  <a:lnTo>
                    <a:pt x="778" y="588"/>
                  </a:lnTo>
                  <a:lnTo>
                    <a:pt x="771" y="583"/>
                  </a:lnTo>
                  <a:lnTo>
                    <a:pt x="764" y="578"/>
                  </a:lnTo>
                  <a:lnTo>
                    <a:pt x="752" y="566"/>
                  </a:lnTo>
                  <a:lnTo>
                    <a:pt x="742" y="557"/>
                  </a:lnTo>
                  <a:lnTo>
                    <a:pt x="733" y="543"/>
                  </a:lnTo>
                  <a:lnTo>
                    <a:pt x="728" y="531"/>
                  </a:lnTo>
                  <a:lnTo>
                    <a:pt x="723" y="521"/>
                  </a:lnTo>
                  <a:lnTo>
                    <a:pt x="721" y="512"/>
                  </a:lnTo>
                  <a:lnTo>
                    <a:pt x="716" y="497"/>
                  </a:lnTo>
                  <a:lnTo>
                    <a:pt x="716" y="493"/>
                  </a:lnTo>
                  <a:lnTo>
                    <a:pt x="714" y="493"/>
                  </a:lnTo>
                  <a:lnTo>
                    <a:pt x="709" y="497"/>
                  </a:lnTo>
                  <a:lnTo>
                    <a:pt x="699" y="504"/>
                  </a:lnTo>
                  <a:lnTo>
                    <a:pt x="687" y="516"/>
                  </a:lnTo>
                  <a:lnTo>
                    <a:pt x="680" y="519"/>
                  </a:lnTo>
                  <a:lnTo>
                    <a:pt x="673" y="524"/>
                  </a:lnTo>
                  <a:lnTo>
                    <a:pt x="664" y="528"/>
                  </a:lnTo>
                  <a:lnTo>
                    <a:pt x="656" y="535"/>
                  </a:lnTo>
                  <a:lnTo>
                    <a:pt x="647" y="540"/>
                  </a:lnTo>
                  <a:lnTo>
                    <a:pt x="637" y="550"/>
                  </a:lnTo>
                  <a:lnTo>
                    <a:pt x="628" y="554"/>
                  </a:lnTo>
                  <a:lnTo>
                    <a:pt x="618" y="564"/>
                  </a:lnTo>
                  <a:lnTo>
                    <a:pt x="606" y="569"/>
                  </a:lnTo>
                  <a:lnTo>
                    <a:pt x="595" y="576"/>
                  </a:lnTo>
                  <a:lnTo>
                    <a:pt x="583" y="581"/>
                  </a:lnTo>
                  <a:lnTo>
                    <a:pt x="571" y="588"/>
                  </a:lnTo>
                  <a:lnTo>
                    <a:pt x="557" y="592"/>
                  </a:lnTo>
                  <a:lnTo>
                    <a:pt x="545" y="597"/>
                  </a:lnTo>
                  <a:lnTo>
                    <a:pt x="533" y="602"/>
                  </a:lnTo>
                  <a:lnTo>
                    <a:pt x="521" y="607"/>
                  </a:lnTo>
                  <a:lnTo>
                    <a:pt x="507" y="609"/>
                  </a:lnTo>
                  <a:lnTo>
                    <a:pt x="495" y="612"/>
                  </a:lnTo>
                  <a:lnTo>
                    <a:pt x="480" y="614"/>
                  </a:lnTo>
                  <a:lnTo>
                    <a:pt x="468" y="619"/>
                  </a:lnTo>
                  <a:lnTo>
                    <a:pt x="454" y="619"/>
                  </a:lnTo>
                  <a:lnTo>
                    <a:pt x="442" y="619"/>
                  </a:lnTo>
                  <a:lnTo>
                    <a:pt x="428" y="619"/>
                  </a:lnTo>
                  <a:lnTo>
                    <a:pt x="416" y="619"/>
                  </a:lnTo>
                  <a:lnTo>
                    <a:pt x="402" y="616"/>
                  </a:lnTo>
                  <a:lnTo>
                    <a:pt x="390" y="612"/>
                  </a:lnTo>
                  <a:lnTo>
                    <a:pt x="378" y="609"/>
                  </a:lnTo>
                  <a:lnTo>
                    <a:pt x="369" y="607"/>
                  </a:lnTo>
                  <a:lnTo>
                    <a:pt x="359" y="600"/>
                  </a:lnTo>
                  <a:lnTo>
                    <a:pt x="349" y="595"/>
                  </a:lnTo>
                  <a:lnTo>
                    <a:pt x="342" y="588"/>
                  </a:lnTo>
                  <a:lnTo>
                    <a:pt x="338" y="583"/>
                  </a:lnTo>
                  <a:lnTo>
                    <a:pt x="321" y="569"/>
                  </a:lnTo>
                  <a:lnTo>
                    <a:pt x="311" y="554"/>
                  </a:lnTo>
                  <a:lnTo>
                    <a:pt x="302" y="540"/>
                  </a:lnTo>
                  <a:lnTo>
                    <a:pt x="297" y="528"/>
                  </a:lnTo>
                  <a:lnTo>
                    <a:pt x="290" y="512"/>
                  </a:lnTo>
                  <a:lnTo>
                    <a:pt x="288" y="497"/>
                  </a:lnTo>
                  <a:lnTo>
                    <a:pt x="283" y="483"/>
                  </a:lnTo>
                  <a:lnTo>
                    <a:pt x="283" y="474"/>
                  </a:lnTo>
                  <a:lnTo>
                    <a:pt x="283" y="462"/>
                  </a:lnTo>
                  <a:lnTo>
                    <a:pt x="283" y="457"/>
                  </a:lnTo>
                  <a:lnTo>
                    <a:pt x="283" y="450"/>
                  </a:lnTo>
                  <a:lnTo>
                    <a:pt x="278" y="450"/>
                  </a:lnTo>
                  <a:lnTo>
                    <a:pt x="269" y="452"/>
                  </a:lnTo>
                  <a:lnTo>
                    <a:pt x="259" y="452"/>
                  </a:lnTo>
                  <a:lnTo>
                    <a:pt x="254" y="455"/>
                  </a:lnTo>
                  <a:lnTo>
                    <a:pt x="242" y="457"/>
                  </a:lnTo>
                  <a:lnTo>
                    <a:pt x="235" y="457"/>
                  </a:lnTo>
                  <a:lnTo>
                    <a:pt x="221" y="457"/>
                  </a:lnTo>
                  <a:lnTo>
                    <a:pt x="209" y="459"/>
                  </a:lnTo>
                  <a:lnTo>
                    <a:pt x="197" y="459"/>
                  </a:lnTo>
                  <a:lnTo>
                    <a:pt x="185" y="462"/>
                  </a:lnTo>
                  <a:lnTo>
                    <a:pt x="171" y="462"/>
                  </a:lnTo>
                  <a:lnTo>
                    <a:pt x="157" y="462"/>
                  </a:lnTo>
                  <a:lnTo>
                    <a:pt x="145" y="462"/>
                  </a:lnTo>
                  <a:lnTo>
                    <a:pt x="133" y="462"/>
                  </a:lnTo>
                  <a:lnTo>
                    <a:pt x="116" y="457"/>
                  </a:lnTo>
                  <a:lnTo>
                    <a:pt x="104" y="457"/>
                  </a:lnTo>
                  <a:lnTo>
                    <a:pt x="90" y="452"/>
                  </a:lnTo>
                  <a:lnTo>
                    <a:pt x="78" y="450"/>
                  </a:lnTo>
                  <a:lnTo>
                    <a:pt x="64" y="445"/>
                  </a:lnTo>
                  <a:lnTo>
                    <a:pt x="52" y="440"/>
                  </a:lnTo>
                  <a:lnTo>
                    <a:pt x="43" y="433"/>
                  </a:lnTo>
                  <a:lnTo>
                    <a:pt x="33" y="428"/>
                  </a:lnTo>
                  <a:lnTo>
                    <a:pt x="23" y="419"/>
                  </a:lnTo>
                  <a:lnTo>
                    <a:pt x="16" y="409"/>
                  </a:lnTo>
                  <a:lnTo>
                    <a:pt x="9" y="400"/>
                  </a:lnTo>
                  <a:lnTo>
                    <a:pt x="7" y="390"/>
                  </a:lnTo>
                  <a:lnTo>
                    <a:pt x="2" y="376"/>
                  </a:lnTo>
                  <a:lnTo>
                    <a:pt x="2" y="362"/>
                  </a:lnTo>
                  <a:lnTo>
                    <a:pt x="0" y="348"/>
                  </a:lnTo>
                  <a:lnTo>
                    <a:pt x="4" y="331"/>
                  </a:lnTo>
                  <a:lnTo>
                    <a:pt x="4" y="314"/>
                  </a:lnTo>
                  <a:lnTo>
                    <a:pt x="9" y="298"/>
                  </a:lnTo>
                  <a:lnTo>
                    <a:pt x="16" y="283"/>
                  </a:lnTo>
                  <a:lnTo>
                    <a:pt x="23" y="271"/>
                  </a:lnTo>
                  <a:lnTo>
                    <a:pt x="33" y="259"/>
                  </a:lnTo>
                  <a:lnTo>
                    <a:pt x="43" y="248"/>
                  </a:lnTo>
                  <a:lnTo>
                    <a:pt x="52" y="238"/>
                  </a:lnTo>
                  <a:lnTo>
                    <a:pt x="66" y="231"/>
                  </a:lnTo>
                  <a:lnTo>
                    <a:pt x="76" y="224"/>
                  </a:lnTo>
                  <a:lnTo>
                    <a:pt x="90" y="217"/>
                  </a:lnTo>
                  <a:lnTo>
                    <a:pt x="104" y="212"/>
                  </a:lnTo>
                  <a:lnTo>
                    <a:pt x="119" y="207"/>
                  </a:lnTo>
                  <a:lnTo>
                    <a:pt x="133" y="202"/>
                  </a:lnTo>
                  <a:lnTo>
                    <a:pt x="147" y="200"/>
                  </a:lnTo>
                  <a:lnTo>
                    <a:pt x="164" y="198"/>
                  </a:lnTo>
                  <a:lnTo>
                    <a:pt x="178" y="198"/>
                  </a:lnTo>
                  <a:lnTo>
                    <a:pt x="192" y="193"/>
                  </a:lnTo>
                  <a:lnTo>
                    <a:pt x="207" y="193"/>
                  </a:lnTo>
                  <a:lnTo>
                    <a:pt x="219" y="193"/>
                  </a:lnTo>
                  <a:lnTo>
                    <a:pt x="235" y="193"/>
                  </a:lnTo>
                  <a:lnTo>
                    <a:pt x="247" y="193"/>
                  </a:lnTo>
                  <a:lnTo>
                    <a:pt x="259" y="193"/>
                  </a:lnTo>
                  <a:lnTo>
                    <a:pt x="271" y="195"/>
                  </a:lnTo>
                  <a:lnTo>
                    <a:pt x="283" y="198"/>
                  </a:lnTo>
                  <a:lnTo>
                    <a:pt x="292" y="198"/>
                  </a:lnTo>
                  <a:lnTo>
                    <a:pt x="302" y="198"/>
                  </a:lnTo>
                  <a:lnTo>
                    <a:pt x="309" y="200"/>
                  </a:lnTo>
                  <a:lnTo>
                    <a:pt x="319" y="200"/>
                  </a:lnTo>
                  <a:lnTo>
                    <a:pt x="328" y="202"/>
                  </a:lnTo>
                  <a:lnTo>
                    <a:pt x="333" y="205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2388DCE7-F841-424C-9E52-F6B6014A0E58}"/>
              </a:ext>
            </a:extLst>
          </p:cNvPr>
          <p:cNvSpPr/>
          <p:nvPr/>
        </p:nvSpPr>
        <p:spPr>
          <a:xfrm>
            <a:off x="2135560" y="3355541"/>
            <a:ext cx="8136904" cy="144655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extrusionH="76200" prstMaterial="metal">
            <a:extrusionClr>
              <a:srgbClr val="000000"/>
            </a:extrusionClr>
          </a:sp3d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8800" b="1" i="0" u="none" strike="noStrike" kern="1200" cap="none" spc="0" normalizeH="0" baseline="0" noProof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灵 肉 相 搏</a:t>
            </a:r>
            <a:endParaRPr kumimoji="0" lang="zh-CN" altLang="en-US" sz="8800" b="1" i="0" u="none" strike="noStrike" kern="1200" cap="none" spc="0" normalizeH="0" baseline="0" noProof="0" dirty="0">
              <a:ln w="12700">
                <a:solidFill>
                  <a:srgbClr val="000000">
                    <a:satMod val="155000"/>
                  </a:srgbClr>
                </a:solidFill>
                <a:prstDash val="solid"/>
              </a:ln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</p:txBody>
      </p:sp>
      <p:sp>
        <p:nvSpPr>
          <p:cNvPr id="31" name="Rectangle 29">
            <a:extLst>
              <a:ext uri="{FF2B5EF4-FFF2-40B4-BE49-F238E27FC236}">
                <a16:creationId xmlns:a16="http://schemas.microsoft.com/office/drawing/2014/main" id="{421A8BF8-FE02-4C82-BCC4-17FE3882A358}"/>
              </a:ext>
            </a:extLst>
          </p:cNvPr>
          <p:cNvSpPr/>
          <p:nvPr/>
        </p:nvSpPr>
        <p:spPr>
          <a:xfrm>
            <a:off x="1919536" y="2121669"/>
            <a:ext cx="8352928" cy="1015663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 extrusionH="76200" prstMaterial="metal">
            <a:extrusionClr>
              <a:srgbClr val="000000"/>
            </a:extrusionClr>
          </a:sp3d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注目耶稣之</a:t>
            </a:r>
            <a:r>
              <a:rPr kumimoji="0" lang="en-US" altLang="zh-CN" sz="6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162</a:t>
            </a:r>
            <a:endParaRPr kumimoji="0" lang="zh-CN" altLang="en-US" sz="6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34FFC11F-78BF-4A78-9651-DC350F5F4B5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19288" y="260350"/>
            <a:ext cx="8281987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灵 肉 相 博</a:t>
            </a: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6ADD9DE7-AFE4-4447-BCEF-B724CF4D004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95325" y="1628775"/>
            <a:ext cx="10729913" cy="4895850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得胜有道：</a:t>
            </a:r>
          </a:p>
          <a:p>
            <a:pPr marL="1082675" lvl="1" indent="-457200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目标要明</a:t>
            </a:r>
            <a:endParaRPr lang="en-SG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082675" lvl="1" indent="-457200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真相要清</a:t>
            </a:r>
            <a:endParaRPr lang="en-US" altLang="zh-CN" sz="6000" b="1" i="1" dirty="0"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082675" lvl="1" indent="-457200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圣道畅通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082675" lvl="1" indent="-457200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邪不压正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B548EF-9FE2-4A6A-B64B-4001B8AD2D95}"/>
              </a:ext>
            </a:extLst>
          </p:cNvPr>
          <p:cNvSpPr/>
          <p:nvPr/>
        </p:nvSpPr>
        <p:spPr>
          <a:xfrm>
            <a:off x="6023992" y="2420888"/>
            <a:ext cx="4032448" cy="3960440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300" normalizeH="0" baseline="0" noProof="0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胜</a:t>
            </a:r>
            <a:endParaRPr kumimoji="0" lang="en-US" altLang="zh-CN" sz="6600" b="1" i="0" u="none" strike="noStrike" kern="1200" cap="none" spc="300" normalizeH="0" baseline="0" noProof="0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>
            <a:extLst>
              <a:ext uri="{FF2B5EF4-FFF2-40B4-BE49-F238E27FC236}">
                <a16:creationId xmlns:a16="http://schemas.microsoft.com/office/drawing/2014/main" id="{3FD98E12-CE1C-414B-AD7A-2778A0D2326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19175" y="260350"/>
            <a:ext cx="1015365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灵 肉 相 博</a:t>
            </a:r>
            <a:endParaRPr lang="zh-CN" altLang="en-US" sz="8000" b="1" spc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3315" name="Rectangle 3">
            <a:extLst>
              <a:ext uri="{FF2B5EF4-FFF2-40B4-BE49-F238E27FC236}">
                <a16:creationId xmlns:a16="http://schemas.microsoft.com/office/drawing/2014/main" id="{A598BAAA-B858-47A7-A407-A9B41E3128E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23888" y="1628775"/>
            <a:ext cx="11017250" cy="4968875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加</a:t>
            </a:r>
            <a:r>
              <a:rPr lang="en-US" altLang="zh-CN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 5:16 </a:t>
            </a:r>
            <a:r>
              <a:rPr lang="zh-CN" alt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我说，你们当顺著圣灵而行，就不放纵肉体的情欲了。 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34FFC11F-78BF-4A78-9651-DC350F5F4B5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19288" y="260350"/>
            <a:ext cx="8281987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灵 肉 相 博</a:t>
            </a: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6ADD9DE7-AFE4-4447-BCEF-B724CF4D004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95325" y="1628775"/>
            <a:ext cx="10729913" cy="4895850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脱旧穿新：</a:t>
            </a:r>
          </a:p>
          <a:p>
            <a:pPr marL="1082675" lvl="1" indent="-457200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我欲迭代</a:t>
            </a:r>
            <a:endParaRPr lang="en-SG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082675" lvl="1" indent="-457200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求神临在</a:t>
            </a:r>
            <a:endParaRPr lang="en-US" altLang="zh-CN" sz="6000" b="1" i="1" dirty="0"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082675" lvl="1" indent="-457200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少说多听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082675" lvl="1" indent="-457200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灵</a:t>
            </a: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做主宰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B548EF-9FE2-4A6A-B64B-4001B8AD2D95}"/>
              </a:ext>
            </a:extLst>
          </p:cNvPr>
          <p:cNvSpPr/>
          <p:nvPr/>
        </p:nvSpPr>
        <p:spPr>
          <a:xfrm>
            <a:off x="6023992" y="2420888"/>
            <a:ext cx="4032448" cy="3960440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300" normalizeH="0" baseline="0" noProof="0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替</a:t>
            </a:r>
            <a:endParaRPr kumimoji="0" lang="en-US" altLang="zh-CN" sz="6600" b="1" i="0" u="none" strike="noStrike" kern="1200" cap="none" spc="300" normalizeH="0" baseline="0" noProof="0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>
            <a:extLst>
              <a:ext uri="{FF2B5EF4-FFF2-40B4-BE49-F238E27FC236}">
                <a16:creationId xmlns:a16="http://schemas.microsoft.com/office/drawing/2014/main" id="{3FD98E12-CE1C-414B-AD7A-2778A0D2326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19175" y="260350"/>
            <a:ext cx="1015365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灵 肉 相 博</a:t>
            </a:r>
            <a:endParaRPr lang="zh-CN" altLang="en-US" sz="8000" b="1" spc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3315" name="Rectangle 3">
            <a:extLst>
              <a:ext uri="{FF2B5EF4-FFF2-40B4-BE49-F238E27FC236}">
                <a16:creationId xmlns:a16="http://schemas.microsoft.com/office/drawing/2014/main" id="{A598BAAA-B858-47A7-A407-A9B41E3128E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23888" y="1628775"/>
            <a:ext cx="11017250" cy="4968875"/>
          </a:xfrm>
        </p:spPr>
        <p:txBody>
          <a:bodyPr/>
          <a:lstStyle/>
          <a:p>
            <a:pPr marL="0" indent="0" algn="just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7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背诵经节：</a:t>
            </a:r>
          </a:p>
          <a:p>
            <a:pPr marL="0" indent="0" algn="just">
              <a:lnSpc>
                <a:spcPct val="125000"/>
              </a:lnSpc>
              <a:spcBef>
                <a:spcPts val="600"/>
              </a:spcBef>
              <a:buFontTx/>
              <a:buNone/>
              <a:defRPr/>
            </a:pPr>
            <a:r>
              <a:rPr lang="zh-CN" altLang="en-US" sz="6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加 </a:t>
            </a:r>
            <a:r>
              <a:rPr lang="en-US" altLang="zh-CN" sz="6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5:24 </a:t>
            </a:r>
            <a:r>
              <a:rPr lang="zh-CN" alt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凡属基督耶稣的人，是已经把肉体连肉体的邪情私欲同钉在十字架上了。</a:t>
            </a:r>
            <a:r>
              <a:rPr lang="zh-CN" alt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9784CEC9-9DA7-438F-8444-B9AD7B827F0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03388" y="280988"/>
            <a:ext cx="8640762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灵 肉 相 博</a:t>
            </a: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A6A21236-E02D-47E8-9FAD-C1B07EF66FD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30250" y="1628775"/>
            <a:ext cx="10729913" cy="4895850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一通百通！</a:t>
            </a:r>
          </a:p>
          <a:p>
            <a:pPr marL="893763" lvl="1" indent="-357188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小我做主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93763" lvl="1" indent="-357188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为贤所恶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93763" lvl="1" indent="-357188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见贤思齐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93763" lvl="1" indent="-357188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天天进步</a:t>
            </a:r>
            <a:r>
              <a:rPr lang="en-US" altLang="zh-CN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!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4B9E82-1434-4032-BC3F-78BD16F6E6E7}"/>
              </a:ext>
            </a:extLst>
          </p:cNvPr>
          <p:cNvSpPr/>
          <p:nvPr/>
        </p:nvSpPr>
        <p:spPr>
          <a:xfrm rot="5400000">
            <a:off x="6024575" y="2132051"/>
            <a:ext cx="4247084" cy="4248695"/>
          </a:xfrm>
          <a:prstGeom prst="rect">
            <a:avLst/>
          </a:prstGeom>
          <a:noFill/>
        </p:spPr>
        <p:txBody>
          <a:bodyPr vert="eaVert"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300" normalizeH="0" baseline="0" noProof="0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亨</a:t>
            </a:r>
            <a:endParaRPr kumimoji="0" lang="en-US" altLang="zh-CN" sz="6600" b="1" i="0" u="none" strike="noStrike" kern="1200" cap="none" spc="300" normalizeH="0" baseline="0" noProof="0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2E45FFB6-7D82-4D39-9552-4DB4609E8D6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631950" y="263525"/>
            <a:ext cx="89281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灵 肉 相 博</a:t>
            </a:r>
            <a:endParaRPr lang="zh-CN" altLang="en-US" sz="8000" b="1" spc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C934A617-F73F-41F9-8384-AC03EBB33A0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39788" y="1557338"/>
            <a:ext cx="10512425" cy="5111750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400" b="1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自省</a:t>
            </a:r>
            <a:r>
              <a:rPr lang="en-US" altLang="zh-CN" sz="6400" b="1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+</a:t>
            </a:r>
            <a:r>
              <a:rPr lang="zh-CN" altLang="en-US" sz="6400" b="1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分享</a:t>
            </a:r>
            <a:r>
              <a:rPr lang="en-US" altLang="zh-CN" sz="6400" b="1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+</a:t>
            </a:r>
            <a:r>
              <a:rPr lang="zh-CN" altLang="en-US" sz="6400" b="1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行动：</a:t>
            </a:r>
          </a:p>
          <a:p>
            <a:pPr marL="0" lvl="1" indent="0" algn="ctr">
              <a:lnSpc>
                <a:spcPct val="130000"/>
              </a:lnSpc>
              <a:spcBef>
                <a:spcPct val="0"/>
              </a:spcBef>
              <a:buClr>
                <a:srgbClr val="0000FF"/>
              </a:buClr>
              <a:buSzPct val="70000"/>
              <a:buFontTx/>
              <a:buNone/>
              <a:defRPr/>
            </a:pPr>
            <a:endParaRPr lang="en-US" altLang="zh-CN" sz="6000" b="1" i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13FD616-96C6-4C62-86A5-DF519BAB5F3F}"/>
              </a:ext>
            </a:extLst>
          </p:cNvPr>
          <p:cNvSpPr/>
          <p:nvPr/>
        </p:nvSpPr>
        <p:spPr>
          <a:xfrm>
            <a:off x="2855640" y="2780928"/>
            <a:ext cx="6480720" cy="1800200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300" normalizeH="0" baseline="0" noProof="0" dirty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itchFamily="34" charset="-122"/>
                <a:ea typeface="微软雅黑" panose="020B0503020204020204" pitchFamily="34" charset="-122"/>
                <a:cs typeface="Arial" charset="0"/>
              </a:rPr>
              <a:t>故步自封</a:t>
            </a:r>
            <a:r>
              <a:rPr kumimoji="0" lang="en-US" altLang="zh-CN" sz="6600" b="1" i="0" u="none" strike="noStrike" kern="1200" cap="none" spc="300" normalizeH="0" baseline="0" noProof="0" dirty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itchFamily="34" charset="-122"/>
                <a:ea typeface="微软雅黑" panose="020B0503020204020204" pitchFamily="34" charset="-122"/>
                <a:cs typeface="Arial" charset="0"/>
              </a:rPr>
              <a:t>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DB3E4E-23E2-4D25-B2BE-F0A10806E426}"/>
              </a:ext>
            </a:extLst>
          </p:cNvPr>
          <p:cNvSpPr/>
          <p:nvPr/>
        </p:nvSpPr>
        <p:spPr>
          <a:xfrm>
            <a:off x="2841948" y="4725008"/>
            <a:ext cx="6480720" cy="1800200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300" normalizeH="0" baseline="0" noProof="0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itchFamily="34" charset="-122"/>
                <a:ea typeface="微软雅黑" panose="020B0503020204020204" pitchFamily="34" charset="-122"/>
                <a:cs typeface="Arial" charset="0"/>
              </a:rPr>
              <a:t>前途无量</a:t>
            </a:r>
            <a:r>
              <a:rPr kumimoji="0" lang="en-US" altLang="zh-CN" sz="6600" b="1" i="0" u="none" strike="noStrike" kern="1200" cap="none" spc="300" normalizeH="0" baseline="0" noProof="0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itchFamily="34" charset="-122"/>
                <a:ea typeface="微软雅黑" panose="020B0503020204020204" pitchFamily="34" charset="-122"/>
                <a:cs typeface="Arial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>
            <a:extLst>
              <a:ext uri="{FF2B5EF4-FFF2-40B4-BE49-F238E27FC236}">
                <a16:creationId xmlns:a16="http://schemas.microsoft.com/office/drawing/2014/main" id="{3FD98E12-CE1C-414B-AD7A-2778A0D2326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19175" y="260350"/>
            <a:ext cx="1015365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灵 肉 相 博</a:t>
            </a:r>
            <a:endParaRPr lang="zh-CN" altLang="en-US" sz="8000" b="1" spc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3315" name="Rectangle 3">
            <a:extLst>
              <a:ext uri="{FF2B5EF4-FFF2-40B4-BE49-F238E27FC236}">
                <a16:creationId xmlns:a16="http://schemas.microsoft.com/office/drawing/2014/main" id="{A598BAAA-B858-47A7-A407-A9B41E3128E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23888" y="1628775"/>
            <a:ext cx="11017250" cy="4968875"/>
          </a:xfrm>
        </p:spPr>
        <p:txBody>
          <a:bodyPr/>
          <a:lstStyle/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6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加</a:t>
            </a:r>
            <a:r>
              <a:rPr lang="en-US" altLang="zh-CN" sz="6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 5:17 </a:t>
            </a:r>
            <a:r>
              <a:rPr lang="zh-CN" altLang="en-US" sz="6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因为情欲和圣灵相争，圣灵和情欲相争，这两个是彼此相敌，使你们不能做所愿意做的。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60522155-96A6-4872-9841-5BFA8637CA2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063750" y="260350"/>
            <a:ext cx="80645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灵 肉 相 博</a:t>
            </a: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2E8338CC-3869-4FBB-A15B-7C3E0ECEF36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95325" y="1628775"/>
            <a:ext cx="10729913" cy="4895850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见怪不怪！</a:t>
            </a:r>
          </a:p>
          <a:p>
            <a:pPr marL="893763" lvl="1" indent="-357188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圣徒相通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93763" lvl="1" indent="-357188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血气横行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93763" lvl="1" indent="-357188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灵肉相搏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93763" lvl="1" indent="-357188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新旧相争！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2A4AA9C-6A59-4022-A3C8-87CFA273AEE4}"/>
              </a:ext>
            </a:extLst>
          </p:cNvPr>
          <p:cNvSpPr/>
          <p:nvPr/>
        </p:nvSpPr>
        <p:spPr>
          <a:xfrm>
            <a:off x="6023992" y="2420888"/>
            <a:ext cx="4032448" cy="3960440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300" normalizeH="0" baseline="0" noProof="0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怼</a:t>
            </a:r>
            <a:endParaRPr kumimoji="0" lang="en-US" altLang="zh-CN" sz="6600" b="1" i="0" u="none" strike="noStrike" kern="1200" cap="none" spc="300" normalizeH="0" baseline="0" noProof="0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34FFC11F-78BF-4A78-9651-DC350F5F4B5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19288" y="260350"/>
            <a:ext cx="8281987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灵 肉 相 博</a:t>
            </a: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6ADD9DE7-AFE4-4447-BCEF-B724CF4D004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95325" y="1628775"/>
            <a:ext cx="10729913" cy="4895850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血气种种：</a:t>
            </a:r>
          </a:p>
          <a:p>
            <a:pPr marL="1082675" lvl="1" indent="-457200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我字先行</a:t>
            </a:r>
            <a:endParaRPr lang="en-SG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082675" lvl="1" indent="-457200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薄如瓷瓶</a:t>
            </a:r>
            <a:endParaRPr lang="en-US" altLang="zh-CN" sz="6000" b="1" i="1" dirty="0"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082675" lvl="1" indent="-457200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言不及义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082675" lvl="1" indent="-457200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亲疏分明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B548EF-9FE2-4A6A-B64B-4001B8AD2D95}"/>
              </a:ext>
            </a:extLst>
          </p:cNvPr>
          <p:cNvSpPr/>
          <p:nvPr/>
        </p:nvSpPr>
        <p:spPr>
          <a:xfrm>
            <a:off x="6023992" y="2420888"/>
            <a:ext cx="4032448" cy="3960440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300" normalizeH="0" baseline="0" noProof="0" dirty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硌</a:t>
            </a:r>
            <a:endParaRPr kumimoji="0" lang="en-US" altLang="zh-CN" sz="6600" b="1" i="0" u="none" strike="noStrike" kern="1200" cap="none" spc="300" normalizeH="0" baseline="0" noProof="0" dirty="0">
              <a:ln w="1905"/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>
            <a:extLst>
              <a:ext uri="{FF2B5EF4-FFF2-40B4-BE49-F238E27FC236}">
                <a16:creationId xmlns:a16="http://schemas.microsoft.com/office/drawing/2014/main" id="{3FD98E12-CE1C-414B-AD7A-2778A0D2326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19175" y="260350"/>
            <a:ext cx="1015365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灵 肉 相 博</a:t>
            </a:r>
            <a:endParaRPr lang="zh-CN" altLang="en-US" sz="8000" b="1" spc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3315" name="Rectangle 3">
            <a:extLst>
              <a:ext uri="{FF2B5EF4-FFF2-40B4-BE49-F238E27FC236}">
                <a16:creationId xmlns:a16="http://schemas.microsoft.com/office/drawing/2014/main" id="{A598BAAA-B858-47A7-A407-A9B41E3128E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23888" y="1628775"/>
            <a:ext cx="11017250" cy="4968875"/>
          </a:xfrm>
        </p:spPr>
        <p:txBody>
          <a:bodyPr/>
          <a:lstStyle/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6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约一 </a:t>
            </a:r>
            <a:r>
              <a:rPr lang="en-US" altLang="zh-CN" sz="6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2:16 </a:t>
            </a:r>
            <a:r>
              <a:rPr lang="zh-CN" altLang="en-US" sz="6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因为凡世界上的事，就像肉体的情欲，眼目的情欲，并今生的骄傲，都不是从父来的，乃是从世界来的。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34FFC11F-78BF-4A78-9651-DC350F5F4B5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19288" y="260350"/>
            <a:ext cx="8281987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灵 肉 相 博</a:t>
            </a: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6ADD9DE7-AFE4-4447-BCEF-B724CF4D004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95325" y="1628775"/>
            <a:ext cx="10729913" cy="4895850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天壤之别！</a:t>
            </a:r>
          </a:p>
          <a:p>
            <a:pPr marL="1082675" lvl="1" indent="-457200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慧树之果</a:t>
            </a:r>
            <a:endParaRPr lang="en-SG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082675" lvl="1" indent="-457200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亚当之后</a:t>
            </a:r>
            <a:endParaRPr lang="en-US" altLang="zh-CN" sz="6000" b="1" i="1" dirty="0"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082675" lvl="1" indent="-457200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真道之种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082675" lvl="1" indent="-457200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饮于圣灵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B548EF-9FE2-4A6A-B64B-4001B8AD2D95}"/>
              </a:ext>
            </a:extLst>
          </p:cNvPr>
          <p:cNvSpPr/>
          <p:nvPr/>
        </p:nvSpPr>
        <p:spPr>
          <a:xfrm>
            <a:off x="6023992" y="2420888"/>
            <a:ext cx="4032448" cy="3960440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300" normalizeH="0" baseline="0" noProof="0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冲</a:t>
            </a:r>
            <a:endParaRPr kumimoji="0" lang="en-US" altLang="zh-CN" sz="6600" b="1" i="0" u="none" strike="noStrike" kern="1200" cap="none" spc="300" normalizeH="0" baseline="0" noProof="0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>
            <a:extLst>
              <a:ext uri="{FF2B5EF4-FFF2-40B4-BE49-F238E27FC236}">
                <a16:creationId xmlns:a16="http://schemas.microsoft.com/office/drawing/2014/main" id="{3FD98E12-CE1C-414B-AD7A-2778A0D2326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19175" y="260350"/>
            <a:ext cx="1015365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灵 肉 相 博</a:t>
            </a:r>
            <a:endParaRPr lang="zh-CN" altLang="en-US" sz="8000" b="1" spc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3315" name="Rectangle 3">
            <a:extLst>
              <a:ext uri="{FF2B5EF4-FFF2-40B4-BE49-F238E27FC236}">
                <a16:creationId xmlns:a16="http://schemas.microsoft.com/office/drawing/2014/main" id="{A598BAAA-B858-47A7-A407-A9B41E3128E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23888" y="1628775"/>
            <a:ext cx="11017250" cy="4968875"/>
          </a:xfrm>
        </p:spPr>
        <p:txBody>
          <a:bodyPr/>
          <a:lstStyle/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约一</a:t>
            </a:r>
            <a:r>
              <a:rPr lang="en-US" altLang="zh-CN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 3:9 </a:t>
            </a:r>
            <a:r>
              <a:rPr lang="zh-CN" alt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凡从神生的，就不犯罪，因神的道（原文作种）存在他心里；他也不能犯罪，因为他是由神生的。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>
            <a:extLst>
              <a:ext uri="{FF2B5EF4-FFF2-40B4-BE49-F238E27FC236}">
                <a16:creationId xmlns:a16="http://schemas.microsoft.com/office/drawing/2014/main" id="{3FD98E12-CE1C-414B-AD7A-2778A0D2326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19175" y="260350"/>
            <a:ext cx="1015365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灵 肉 相 博</a:t>
            </a:r>
            <a:endParaRPr lang="zh-CN" altLang="en-US" sz="8000" b="1" spc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3315" name="Rectangle 3">
            <a:extLst>
              <a:ext uri="{FF2B5EF4-FFF2-40B4-BE49-F238E27FC236}">
                <a16:creationId xmlns:a16="http://schemas.microsoft.com/office/drawing/2014/main" id="{A598BAAA-B858-47A7-A407-A9B41E3128E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23888" y="1628775"/>
            <a:ext cx="11017250" cy="4968875"/>
          </a:xfrm>
        </p:spPr>
        <p:txBody>
          <a:bodyPr/>
          <a:lstStyle/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约</a:t>
            </a:r>
            <a:r>
              <a:rPr lang="en-US" altLang="zh-CN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 1:13 </a:t>
            </a:r>
            <a:r>
              <a:rPr lang="zh-CN" alt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这等人不是从血气生的，不是从情欲生的，也不是从人意生的，乃是从神生的。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34FFC11F-78BF-4A78-9651-DC350F5F4B5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19288" y="260350"/>
            <a:ext cx="8281987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灵 肉 相 博</a:t>
            </a: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6ADD9DE7-AFE4-4447-BCEF-B724CF4D004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95325" y="1628775"/>
            <a:ext cx="10729913" cy="4895850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后果严重！</a:t>
            </a:r>
          </a:p>
          <a:p>
            <a:pPr marL="1082675" lvl="1" indent="-457200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如船之漏</a:t>
            </a:r>
            <a:endParaRPr lang="en-SG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082675" lvl="1" indent="-457200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如石之累</a:t>
            </a:r>
            <a:endParaRPr lang="en-US" altLang="zh-CN" sz="6000" b="1" i="1" dirty="0"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082675" lvl="1" indent="-457200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灵抑心疲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082675" lvl="1" indent="-457200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光华偃辉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B548EF-9FE2-4A6A-B64B-4001B8AD2D95}"/>
              </a:ext>
            </a:extLst>
          </p:cNvPr>
          <p:cNvSpPr/>
          <p:nvPr/>
        </p:nvSpPr>
        <p:spPr>
          <a:xfrm>
            <a:off x="6023992" y="2420888"/>
            <a:ext cx="4032448" cy="3960440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300" normalizeH="0" baseline="0" noProof="0" dirty="0">
                <a:ln w="1905"/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遏</a:t>
            </a:r>
            <a:endParaRPr kumimoji="0" lang="en-US" altLang="zh-CN" sz="6600" b="1" i="0" u="none" strike="noStrike" kern="1200" cap="none" spc="300" normalizeH="0" baseline="0" noProof="0" dirty="0">
              <a:ln w="1905"/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1798</TotalTime>
  <Words>373</Words>
  <Application>Microsoft Office PowerPoint</Application>
  <PresentationFormat>Widescreen</PresentationFormat>
  <Paragraphs>84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宋体</vt:lpstr>
      <vt:lpstr>微软雅黑</vt:lpstr>
      <vt:lpstr>Arial</vt:lpstr>
      <vt:lpstr>Calibri</vt:lpstr>
      <vt:lpstr>Calibri Light</vt:lpstr>
      <vt:lpstr>Script MT Bold</vt:lpstr>
      <vt:lpstr>Verdana</vt:lpstr>
      <vt:lpstr>Wingdings</vt:lpstr>
      <vt:lpstr>Office Theme</vt:lpstr>
      <vt:lpstr>默认设计模板</vt:lpstr>
      <vt:lpstr>1_默认设计模板</vt:lpstr>
      <vt:lpstr>PowerPoint Presentation</vt:lpstr>
      <vt:lpstr> 灵 肉 相 博</vt:lpstr>
      <vt:lpstr> 灵 肉 相 博</vt:lpstr>
      <vt:lpstr> 灵 肉 相 博</vt:lpstr>
      <vt:lpstr> 灵 肉 相 博</vt:lpstr>
      <vt:lpstr> 灵 肉 相 博</vt:lpstr>
      <vt:lpstr> 灵 肉 相 博</vt:lpstr>
      <vt:lpstr> 灵 肉 相 博</vt:lpstr>
      <vt:lpstr> 灵 肉 相 博</vt:lpstr>
      <vt:lpstr> 灵 肉 相 博</vt:lpstr>
      <vt:lpstr> 灵 肉 相 博</vt:lpstr>
      <vt:lpstr> 灵 肉 相 博</vt:lpstr>
      <vt:lpstr> 灵 肉 相 博</vt:lpstr>
      <vt:lpstr> 灵 肉 相 博</vt:lpstr>
      <vt:lpstr> 灵 肉 相 博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Dwen</dc:creator>
  <cp:lastModifiedBy>Frank Cao</cp:lastModifiedBy>
  <cp:revision>81</cp:revision>
  <dcterms:created xsi:type="dcterms:W3CDTF">2018-01-12T04:25:01Z</dcterms:created>
  <dcterms:modified xsi:type="dcterms:W3CDTF">2018-11-11T13:54:51Z</dcterms:modified>
</cp:coreProperties>
</file>